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64" r:id="rId5"/>
    <p:sldId id="262" r:id="rId6"/>
    <p:sldId id="267" r:id="rId7"/>
    <p:sldId id="287" r:id="rId8"/>
    <p:sldId id="268" r:id="rId9"/>
    <p:sldId id="289" r:id="rId10"/>
    <p:sldId id="269" r:id="rId11"/>
    <p:sldId id="270" r:id="rId12"/>
    <p:sldId id="297" r:id="rId13"/>
    <p:sldId id="271" r:id="rId14"/>
    <p:sldId id="277" r:id="rId15"/>
    <p:sldId id="272" r:id="rId16"/>
    <p:sldId id="273" r:id="rId17"/>
    <p:sldId id="274" r:id="rId18"/>
    <p:sldId id="282" r:id="rId19"/>
    <p:sldId id="283" r:id="rId20"/>
    <p:sldId id="290" r:id="rId21"/>
    <p:sldId id="291" r:id="rId22"/>
    <p:sldId id="292" r:id="rId23"/>
    <p:sldId id="295" r:id="rId24"/>
    <p:sldId id="296" r:id="rId25"/>
    <p:sldId id="298" r:id="rId26"/>
    <p:sldId id="265" r:id="rId27"/>
    <p:sldId id="285" r:id="rId28"/>
    <p:sldId id="294" r:id="rId29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434" autoAdjust="0"/>
  </p:normalViewPr>
  <p:slideViewPr>
    <p:cSldViewPr snapToGrid="0">
      <p:cViewPr>
        <p:scale>
          <a:sx n="106" d="100"/>
          <a:sy n="106" d="100"/>
        </p:scale>
        <p:origin x="-75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1B656-9507-4BBD-9047-4F83E9C816D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0442E8C-38A9-4B97-8E63-6C0037F01D93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4F0DDDA2-F655-46D0-A8D1-B8A5DD8C1826}" type="parTrans" cxnId="{F115AE58-83CF-40CB-A260-A4034306A025}">
      <dgm:prSet/>
      <dgm:spPr/>
      <dgm:t>
        <a:bodyPr/>
        <a:lstStyle/>
        <a:p>
          <a:endParaRPr lang="it-IT"/>
        </a:p>
      </dgm:t>
    </dgm:pt>
    <dgm:pt modelId="{0C38A8BD-0864-4553-AA92-E0FD6DAD35B3}" type="sibTrans" cxnId="{F115AE58-83CF-40CB-A260-A4034306A025}">
      <dgm:prSet/>
      <dgm:spPr/>
      <dgm:t>
        <a:bodyPr/>
        <a:lstStyle/>
        <a:p>
          <a:endParaRPr lang="it-IT"/>
        </a:p>
      </dgm:t>
    </dgm:pt>
    <dgm:pt modelId="{C465696D-7575-430F-810D-07E2831F2A9D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B7B938D1-9A93-4FBE-A82A-9E6BCA14C269}" type="parTrans" cxnId="{C2D78ABC-1423-432D-B70B-9F7F95B5256A}">
      <dgm:prSet/>
      <dgm:spPr/>
      <dgm:t>
        <a:bodyPr/>
        <a:lstStyle/>
        <a:p>
          <a:endParaRPr lang="it-IT"/>
        </a:p>
      </dgm:t>
    </dgm:pt>
    <dgm:pt modelId="{BDF34A5F-61CE-4A66-9F07-B50D263B1093}" type="sibTrans" cxnId="{C2D78ABC-1423-432D-B70B-9F7F95B5256A}">
      <dgm:prSet/>
      <dgm:spPr/>
      <dgm:t>
        <a:bodyPr/>
        <a:lstStyle/>
        <a:p>
          <a:endParaRPr lang="it-IT"/>
        </a:p>
      </dgm:t>
    </dgm:pt>
    <dgm:pt modelId="{51B51ED5-878A-45F0-B032-7A358C325C59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8CD2C19A-5F29-4EE4-A2DA-6C7B94CB7505}" type="sibTrans" cxnId="{3E680EFC-5337-4DB0-9BD3-50DD11114F72}">
      <dgm:prSet/>
      <dgm:spPr/>
      <dgm:t>
        <a:bodyPr/>
        <a:lstStyle/>
        <a:p>
          <a:endParaRPr lang="it-IT"/>
        </a:p>
      </dgm:t>
    </dgm:pt>
    <dgm:pt modelId="{B2B20FF4-7C05-47A0-83B1-0C7830813359}" type="parTrans" cxnId="{3E680EFC-5337-4DB0-9BD3-50DD11114F72}">
      <dgm:prSet/>
      <dgm:spPr/>
      <dgm:t>
        <a:bodyPr/>
        <a:lstStyle/>
        <a:p>
          <a:endParaRPr lang="it-IT"/>
        </a:p>
      </dgm:t>
    </dgm:pt>
    <dgm:pt modelId="{F8C3EBEA-BB99-4CA2-8386-5BAB5EAFE2AB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828EEC71-D49E-4217-938C-D550F00D824D}" type="parTrans" cxnId="{C0C7FEB2-1F07-4573-BE3C-F25364A55E2D}">
      <dgm:prSet/>
      <dgm:spPr/>
      <dgm:t>
        <a:bodyPr/>
        <a:lstStyle/>
        <a:p>
          <a:endParaRPr lang="it-IT"/>
        </a:p>
      </dgm:t>
    </dgm:pt>
    <dgm:pt modelId="{5E586180-C287-4873-BA89-4A8C2B26E6D3}" type="sibTrans" cxnId="{C0C7FEB2-1F07-4573-BE3C-F25364A55E2D}">
      <dgm:prSet/>
      <dgm:spPr/>
      <dgm:t>
        <a:bodyPr/>
        <a:lstStyle/>
        <a:p>
          <a:endParaRPr lang="it-IT"/>
        </a:p>
      </dgm:t>
    </dgm:pt>
    <dgm:pt modelId="{59CF7BC9-1D77-409F-ADA4-5A8EE26DE302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D38223E8-F251-4DE4-BE14-01B19976108E}" type="parTrans" cxnId="{F92BACCB-9F3E-4E31-9AD0-FD2D79210B2D}">
      <dgm:prSet/>
      <dgm:spPr/>
      <dgm:t>
        <a:bodyPr/>
        <a:lstStyle/>
        <a:p>
          <a:endParaRPr lang="it-IT"/>
        </a:p>
      </dgm:t>
    </dgm:pt>
    <dgm:pt modelId="{B5CC1169-37CD-40A4-AADC-575819C16346}" type="sibTrans" cxnId="{F92BACCB-9F3E-4E31-9AD0-FD2D79210B2D}">
      <dgm:prSet/>
      <dgm:spPr/>
      <dgm:t>
        <a:bodyPr/>
        <a:lstStyle/>
        <a:p>
          <a:endParaRPr lang="it-IT"/>
        </a:p>
      </dgm:t>
    </dgm:pt>
    <dgm:pt modelId="{9127D999-06CE-442C-9B36-433B4C25336A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E056523A-3CBD-4E84-B568-F3BB66684C7D}" type="parTrans" cxnId="{FABEB1AD-5D6F-4A6B-A396-905C49498CA2}">
      <dgm:prSet/>
      <dgm:spPr/>
      <dgm:t>
        <a:bodyPr/>
        <a:lstStyle/>
        <a:p>
          <a:endParaRPr lang="it-IT"/>
        </a:p>
      </dgm:t>
    </dgm:pt>
    <dgm:pt modelId="{C6039D19-09E6-4637-9BE7-EBA0754D262A}" type="sibTrans" cxnId="{FABEB1AD-5D6F-4A6B-A396-905C49498CA2}">
      <dgm:prSet/>
      <dgm:spPr/>
      <dgm:t>
        <a:bodyPr/>
        <a:lstStyle/>
        <a:p>
          <a:endParaRPr lang="it-IT"/>
        </a:p>
      </dgm:t>
    </dgm:pt>
    <dgm:pt modelId="{0644F596-D83D-47D2-B1A5-655F2A34ACC5}" type="pres">
      <dgm:prSet presAssocID="{56F1B656-9507-4BBD-9047-4F83E9C816D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192D570-01A3-4230-9BD4-14ECBF048A78}" type="pres">
      <dgm:prSet presAssocID="{51B51ED5-878A-45F0-B032-7A358C325C59}" presName="compNode" presStyleCnt="0"/>
      <dgm:spPr/>
    </dgm:pt>
    <dgm:pt modelId="{41A7C501-4349-4ADD-9862-3C65BB803554}" type="pres">
      <dgm:prSet presAssocID="{51B51ED5-878A-45F0-B032-7A358C325C59}" presName="aNode" presStyleLbl="bgShp" presStyleIdx="0" presStyleCnt="6"/>
      <dgm:spPr/>
      <dgm:t>
        <a:bodyPr/>
        <a:lstStyle/>
        <a:p>
          <a:endParaRPr lang="it-IT"/>
        </a:p>
      </dgm:t>
    </dgm:pt>
    <dgm:pt modelId="{F60D97B7-222E-44F1-8BF9-9491FCCB798E}" type="pres">
      <dgm:prSet presAssocID="{51B51ED5-878A-45F0-B032-7A358C325C59}" presName="textNode" presStyleLbl="bgShp" presStyleIdx="0" presStyleCnt="6"/>
      <dgm:spPr/>
      <dgm:t>
        <a:bodyPr/>
        <a:lstStyle/>
        <a:p>
          <a:endParaRPr lang="it-IT"/>
        </a:p>
      </dgm:t>
    </dgm:pt>
    <dgm:pt modelId="{62FE6321-B85A-441D-A04E-8B4DE5F0993C}" type="pres">
      <dgm:prSet presAssocID="{51B51ED5-878A-45F0-B032-7A358C325C59}" presName="compChildNode" presStyleCnt="0"/>
      <dgm:spPr/>
    </dgm:pt>
    <dgm:pt modelId="{1E5AF562-8C94-4CF4-8EBE-8D1DD6882691}" type="pres">
      <dgm:prSet presAssocID="{51B51ED5-878A-45F0-B032-7A358C325C59}" presName="theInnerList" presStyleCnt="0"/>
      <dgm:spPr/>
    </dgm:pt>
    <dgm:pt modelId="{C2806F24-5A34-4B51-9E3A-0B7CDFFDAD46}" type="pres">
      <dgm:prSet presAssocID="{51B51ED5-878A-45F0-B032-7A358C325C59}" presName="aSpace" presStyleCnt="0"/>
      <dgm:spPr/>
    </dgm:pt>
    <dgm:pt modelId="{7938DB82-8D32-41C1-9302-A054755FE650}" type="pres">
      <dgm:prSet presAssocID="{A0442E8C-38A9-4B97-8E63-6C0037F01D93}" presName="compNode" presStyleCnt="0"/>
      <dgm:spPr/>
    </dgm:pt>
    <dgm:pt modelId="{F9603C2B-F4E5-424C-826A-37A23A3C9C68}" type="pres">
      <dgm:prSet presAssocID="{A0442E8C-38A9-4B97-8E63-6C0037F01D93}" presName="aNode" presStyleLbl="bgShp" presStyleIdx="1" presStyleCnt="6" custLinFactNeighborX="471" custLinFactNeighborY="784"/>
      <dgm:spPr/>
      <dgm:t>
        <a:bodyPr/>
        <a:lstStyle/>
        <a:p>
          <a:endParaRPr lang="it-IT"/>
        </a:p>
      </dgm:t>
    </dgm:pt>
    <dgm:pt modelId="{80D2F35E-817B-4A88-8EAA-7BD7AD5D01CC}" type="pres">
      <dgm:prSet presAssocID="{A0442E8C-38A9-4B97-8E63-6C0037F01D93}" presName="textNode" presStyleLbl="bgShp" presStyleIdx="1" presStyleCnt="6"/>
      <dgm:spPr/>
      <dgm:t>
        <a:bodyPr/>
        <a:lstStyle/>
        <a:p>
          <a:endParaRPr lang="it-IT"/>
        </a:p>
      </dgm:t>
    </dgm:pt>
    <dgm:pt modelId="{A9BBA9FA-8CC7-4DBE-B338-7BEFE9BA05A6}" type="pres">
      <dgm:prSet presAssocID="{A0442E8C-38A9-4B97-8E63-6C0037F01D93}" presName="compChildNode" presStyleCnt="0"/>
      <dgm:spPr/>
    </dgm:pt>
    <dgm:pt modelId="{38D79395-47C7-4AA4-A041-64B0A63D7239}" type="pres">
      <dgm:prSet presAssocID="{A0442E8C-38A9-4B97-8E63-6C0037F01D93}" presName="theInnerList" presStyleCnt="0"/>
      <dgm:spPr/>
    </dgm:pt>
    <dgm:pt modelId="{58364C6F-1A02-4FDA-A712-B6F9E4CCE267}" type="pres">
      <dgm:prSet presAssocID="{A0442E8C-38A9-4B97-8E63-6C0037F01D93}" presName="aSpace" presStyleCnt="0"/>
      <dgm:spPr/>
    </dgm:pt>
    <dgm:pt modelId="{E930207C-ECAC-46C6-8F76-BFF48ED5C1A8}" type="pres">
      <dgm:prSet presAssocID="{C465696D-7575-430F-810D-07E2831F2A9D}" presName="compNode" presStyleCnt="0"/>
      <dgm:spPr/>
    </dgm:pt>
    <dgm:pt modelId="{58F2F83D-2541-4AFD-A1A5-4647359F1EA7}" type="pres">
      <dgm:prSet presAssocID="{C465696D-7575-430F-810D-07E2831F2A9D}" presName="aNode" presStyleLbl="bgShp" presStyleIdx="2" presStyleCnt="6"/>
      <dgm:spPr/>
      <dgm:t>
        <a:bodyPr/>
        <a:lstStyle/>
        <a:p>
          <a:endParaRPr lang="it-IT"/>
        </a:p>
      </dgm:t>
    </dgm:pt>
    <dgm:pt modelId="{5F4E1A5F-78F9-441B-B6D6-1BA5A4845825}" type="pres">
      <dgm:prSet presAssocID="{C465696D-7575-430F-810D-07E2831F2A9D}" presName="textNode" presStyleLbl="bgShp" presStyleIdx="2" presStyleCnt="6"/>
      <dgm:spPr/>
      <dgm:t>
        <a:bodyPr/>
        <a:lstStyle/>
        <a:p>
          <a:endParaRPr lang="it-IT"/>
        </a:p>
      </dgm:t>
    </dgm:pt>
    <dgm:pt modelId="{FA8F7954-7B93-479A-BAD4-78C50A7B4C9D}" type="pres">
      <dgm:prSet presAssocID="{C465696D-7575-430F-810D-07E2831F2A9D}" presName="compChildNode" presStyleCnt="0"/>
      <dgm:spPr/>
    </dgm:pt>
    <dgm:pt modelId="{0CE85A0E-6392-48EE-BF0E-78E207C9A12E}" type="pres">
      <dgm:prSet presAssocID="{C465696D-7575-430F-810D-07E2831F2A9D}" presName="theInnerList" presStyleCnt="0"/>
      <dgm:spPr/>
    </dgm:pt>
    <dgm:pt modelId="{9D3E9689-2AFA-47B5-85E3-1D980E5A1E61}" type="pres">
      <dgm:prSet presAssocID="{C465696D-7575-430F-810D-07E2831F2A9D}" presName="aSpace" presStyleCnt="0"/>
      <dgm:spPr/>
    </dgm:pt>
    <dgm:pt modelId="{2E37826B-6E2E-43A2-BBFC-B0DB9DE7B75E}" type="pres">
      <dgm:prSet presAssocID="{F8C3EBEA-BB99-4CA2-8386-5BAB5EAFE2AB}" presName="compNode" presStyleCnt="0"/>
      <dgm:spPr/>
    </dgm:pt>
    <dgm:pt modelId="{24F064DC-202B-4CE2-9AA5-A99BC3B0B3C4}" type="pres">
      <dgm:prSet presAssocID="{F8C3EBEA-BB99-4CA2-8386-5BAB5EAFE2AB}" presName="aNode" presStyleLbl="bgShp" presStyleIdx="3" presStyleCnt="6"/>
      <dgm:spPr/>
      <dgm:t>
        <a:bodyPr/>
        <a:lstStyle/>
        <a:p>
          <a:endParaRPr lang="it-IT"/>
        </a:p>
      </dgm:t>
    </dgm:pt>
    <dgm:pt modelId="{D56C3F2C-EECE-4DC8-BF47-C4E23FA85D71}" type="pres">
      <dgm:prSet presAssocID="{F8C3EBEA-BB99-4CA2-8386-5BAB5EAFE2AB}" presName="textNode" presStyleLbl="bgShp" presStyleIdx="3" presStyleCnt="6"/>
      <dgm:spPr/>
      <dgm:t>
        <a:bodyPr/>
        <a:lstStyle/>
        <a:p>
          <a:endParaRPr lang="it-IT"/>
        </a:p>
      </dgm:t>
    </dgm:pt>
    <dgm:pt modelId="{2CB75795-8569-4309-ACAC-EAF94619BA1C}" type="pres">
      <dgm:prSet presAssocID="{F8C3EBEA-BB99-4CA2-8386-5BAB5EAFE2AB}" presName="compChildNode" presStyleCnt="0"/>
      <dgm:spPr/>
    </dgm:pt>
    <dgm:pt modelId="{BE4C40CE-1721-4DCB-A264-3AA5C7C84384}" type="pres">
      <dgm:prSet presAssocID="{F8C3EBEA-BB99-4CA2-8386-5BAB5EAFE2AB}" presName="theInnerList" presStyleCnt="0"/>
      <dgm:spPr/>
    </dgm:pt>
    <dgm:pt modelId="{31660F7F-E406-49BB-8310-DFE3F53E7671}" type="pres">
      <dgm:prSet presAssocID="{F8C3EBEA-BB99-4CA2-8386-5BAB5EAFE2AB}" presName="aSpace" presStyleCnt="0"/>
      <dgm:spPr/>
    </dgm:pt>
    <dgm:pt modelId="{32727C89-CAFA-48EB-AACA-F603A54259E1}" type="pres">
      <dgm:prSet presAssocID="{59CF7BC9-1D77-409F-ADA4-5A8EE26DE302}" presName="compNode" presStyleCnt="0"/>
      <dgm:spPr/>
    </dgm:pt>
    <dgm:pt modelId="{885D2A20-FFF3-4B22-B6A4-70C1E818AD07}" type="pres">
      <dgm:prSet presAssocID="{59CF7BC9-1D77-409F-ADA4-5A8EE26DE302}" presName="aNode" presStyleLbl="bgShp" presStyleIdx="4" presStyleCnt="6"/>
      <dgm:spPr/>
      <dgm:t>
        <a:bodyPr/>
        <a:lstStyle/>
        <a:p>
          <a:endParaRPr lang="it-IT"/>
        </a:p>
      </dgm:t>
    </dgm:pt>
    <dgm:pt modelId="{4B74E692-627E-48DF-8FAC-4ED376692A0C}" type="pres">
      <dgm:prSet presAssocID="{59CF7BC9-1D77-409F-ADA4-5A8EE26DE302}" presName="textNode" presStyleLbl="bgShp" presStyleIdx="4" presStyleCnt="6"/>
      <dgm:spPr/>
      <dgm:t>
        <a:bodyPr/>
        <a:lstStyle/>
        <a:p>
          <a:endParaRPr lang="it-IT"/>
        </a:p>
      </dgm:t>
    </dgm:pt>
    <dgm:pt modelId="{DF5BDBC8-62A8-46CA-B643-F6CC31317725}" type="pres">
      <dgm:prSet presAssocID="{59CF7BC9-1D77-409F-ADA4-5A8EE26DE302}" presName="compChildNode" presStyleCnt="0"/>
      <dgm:spPr/>
    </dgm:pt>
    <dgm:pt modelId="{52787966-B0EB-41A3-9224-17918A5DB31D}" type="pres">
      <dgm:prSet presAssocID="{59CF7BC9-1D77-409F-ADA4-5A8EE26DE302}" presName="theInnerList" presStyleCnt="0"/>
      <dgm:spPr/>
    </dgm:pt>
    <dgm:pt modelId="{AB8FAA0C-199D-4D68-8C4C-457755554B69}" type="pres">
      <dgm:prSet presAssocID="{59CF7BC9-1D77-409F-ADA4-5A8EE26DE302}" presName="aSpace" presStyleCnt="0"/>
      <dgm:spPr/>
    </dgm:pt>
    <dgm:pt modelId="{FC5ECCBD-A0CF-4F5E-95DB-C13BB38CC880}" type="pres">
      <dgm:prSet presAssocID="{9127D999-06CE-442C-9B36-433B4C25336A}" presName="compNode" presStyleCnt="0"/>
      <dgm:spPr/>
    </dgm:pt>
    <dgm:pt modelId="{2EFFD447-3D09-4A69-8C14-407FB736D46B}" type="pres">
      <dgm:prSet presAssocID="{9127D999-06CE-442C-9B36-433B4C25336A}" presName="aNode" presStyleLbl="bgShp" presStyleIdx="5" presStyleCnt="6"/>
      <dgm:spPr/>
      <dgm:t>
        <a:bodyPr/>
        <a:lstStyle/>
        <a:p>
          <a:endParaRPr lang="it-IT"/>
        </a:p>
      </dgm:t>
    </dgm:pt>
    <dgm:pt modelId="{6FE0BA98-DBB7-41AB-9A7A-E9FED7FD57C2}" type="pres">
      <dgm:prSet presAssocID="{9127D999-06CE-442C-9B36-433B4C25336A}" presName="textNode" presStyleLbl="bgShp" presStyleIdx="5" presStyleCnt="6"/>
      <dgm:spPr/>
      <dgm:t>
        <a:bodyPr/>
        <a:lstStyle/>
        <a:p>
          <a:endParaRPr lang="it-IT"/>
        </a:p>
      </dgm:t>
    </dgm:pt>
    <dgm:pt modelId="{E3C1477A-4498-4C81-8472-F1CC8DEAFFCC}" type="pres">
      <dgm:prSet presAssocID="{9127D999-06CE-442C-9B36-433B4C25336A}" presName="compChildNode" presStyleCnt="0"/>
      <dgm:spPr/>
    </dgm:pt>
    <dgm:pt modelId="{0B94FF66-6279-4407-A6A8-CFFE1CD7F71E}" type="pres">
      <dgm:prSet presAssocID="{9127D999-06CE-442C-9B36-433B4C25336A}" presName="theInnerList" presStyleCnt="0"/>
      <dgm:spPr/>
    </dgm:pt>
  </dgm:ptLst>
  <dgm:cxnLst>
    <dgm:cxn modelId="{7CF747A9-1B2B-4E15-BC35-8E959D7B604A}" type="presOf" srcId="{A0442E8C-38A9-4B97-8E63-6C0037F01D93}" destId="{F9603C2B-F4E5-424C-826A-37A23A3C9C68}" srcOrd="0" destOrd="0" presId="urn:microsoft.com/office/officeart/2005/8/layout/lProcess2"/>
    <dgm:cxn modelId="{A85FD122-4431-4E15-9D72-5267F2FF21AC}" type="presOf" srcId="{56F1B656-9507-4BBD-9047-4F83E9C816DE}" destId="{0644F596-D83D-47D2-B1A5-655F2A34ACC5}" srcOrd="0" destOrd="0" presId="urn:microsoft.com/office/officeart/2005/8/layout/lProcess2"/>
    <dgm:cxn modelId="{C0C7FEB2-1F07-4573-BE3C-F25364A55E2D}" srcId="{56F1B656-9507-4BBD-9047-4F83E9C816DE}" destId="{F8C3EBEA-BB99-4CA2-8386-5BAB5EAFE2AB}" srcOrd="3" destOrd="0" parTransId="{828EEC71-D49E-4217-938C-D550F00D824D}" sibTransId="{5E586180-C287-4873-BA89-4A8C2B26E6D3}"/>
    <dgm:cxn modelId="{324D5230-B9A3-4229-A537-7EEE9B080657}" type="presOf" srcId="{F8C3EBEA-BB99-4CA2-8386-5BAB5EAFE2AB}" destId="{D56C3F2C-EECE-4DC8-BF47-C4E23FA85D71}" srcOrd="1" destOrd="0" presId="urn:microsoft.com/office/officeart/2005/8/layout/lProcess2"/>
    <dgm:cxn modelId="{8BE2AC17-8517-4A25-866B-112E976AF9BF}" type="presOf" srcId="{A0442E8C-38A9-4B97-8E63-6C0037F01D93}" destId="{80D2F35E-817B-4A88-8EAA-7BD7AD5D01CC}" srcOrd="1" destOrd="0" presId="urn:microsoft.com/office/officeart/2005/8/layout/lProcess2"/>
    <dgm:cxn modelId="{FABEB1AD-5D6F-4A6B-A396-905C49498CA2}" srcId="{56F1B656-9507-4BBD-9047-4F83E9C816DE}" destId="{9127D999-06CE-442C-9B36-433B4C25336A}" srcOrd="5" destOrd="0" parTransId="{E056523A-3CBD-4E84-B568-F3BB66684C7D}" sibTransId="{C6039D19-09E6-4637-9BE7-EBA0754D262A}"/>
    <dgm:cxn modelId="{BB550520-B2F6-48FC-B226-48495784E27E}" type="presOf" srcId="{51B51ED5-878A-45F0-B032-7A358C325C59}" destId="{F60D97B7-222E-44F1-8BF9-9491FCCB798E}" srcOrd="1" destOrd="0" presId="urn:microsoft.com/office/officeart/2005/8/layout/lProcess2"/>
    <dgm:cxn modelId="{083403BA-CF40-4D91-A783-21B62E1FF8C2}" type="presOf" srcId="{9127D999-06CE-442C-9B36-433B4C25336A}" destId="{2EFFD447-3D09-4A69-8C14-407FB736D46B}" srcOrd="0" destOrd="0" presId="urn:microsoft.com/office/officeart/2005/8/layout/lProcess2"/>
    <dgm:cxn modelId="{064E892D-A586-4FD1-9049-AE412958378E}" type="presOf" srcId="{C465696D-7575-430F-810D-07E2831F2A9D}" destId="{58F2F83D-2541-4AFD-A1A5-4647359F1EA7}" srcOrd="0" destOrd="0" presId="urn:microsoft.com/office/officeart/2005/8/layout/lProcess2"/>
    <dgm:cxn modelId="{538693B6-4412-46C5-8CF2-9ED2EF075FE1}" type="presOf" srcId="{59CF7BC9-1D77-409F-ADA4-5A8EE26DE302}" destId="{885D2A20-FFF3-4B22-B6A4-70C1E818AD07}" srcOrd="0" destOrd="0" presId="urn:microsoft.com/office/officeart/2005/8/layout/lProcess2"/>
    <dgm:cxn modelId="{C2D78ABC-1423-432D-B70B-9F7F95B5256A}" srcId="{56F1B656-9507-4BBD-9047-4F83E9C816DE}" destId="{C465696D-7575-430F-810D-07E2831F2A9D}" srcOrd="2" destOrd="0" parTransId="{B7B938D1-9A93-4FBE-A82A-9E6BCA14C269}" sibTransId="{BDF34A5F-61CE-4A66-9F07-B50D263B1093}"/>
    <dgm:cxn modelId="{FA8DBB7D-352D-485C-BC15-40550EF713FF}" type="presOf" srcId="{C465696D-7575-430F-810D-07E2831F2A9D}" destId="{5F4E1A5F-78F9-441B-B6D6-1BA5A4845825}" srcOrd="1" destOrd="0" presId="urn:microsoft.com/office/officeart/2005/8/layout/lProcess2"/>
    <dgm:cxn modelId="{B66AE5CF-D0C5-41D3-A426-0FF46B31F116}" type="presOf" srcId="{51B51ED5-878A-45F0-B032-7A358C325C59}" destId="{41A7C501-4349-4ADD-9862-3C65BB803554}" srcOrd="0" destOrd="0" presId="urn:microsoft.com/office/officeart/2005/8/layout/lProcess2"/>
    <dgm:cxn modelId="{6B731A6B-8C4C-40D6-BA69-D53FB3790179}" type="presOf" srcId="{F8C3EBEA-BB99-4CA2-8386-5BAB5EAFE2AB}" destId="{24F064DC-202B-4CE2-9AA5-A99BC3B0B3C4}" srcOrd="0" destOrd="0" presId="urn:microsoft.com/office/officeart/2005/8/layout/lProcess2"/>
    <dgm:cxn modelId="{F115AE58-83CF-40CB-A260-A4034306A025}" srcId="{56F1B656-9507-4BBD-9047-4F83E9C816DE}" destId="{A0442E8C-38A9-4B97-8E63-6C0037F01D93}" srcOrd="1" destOrd="0" parTransId="{4F0DDDA2-F655-46D0-A8D1-B8A5DD8C1826}" sibTransId="{0C38A8BD-0864-4553-AA92-E0FD6DAD35B3}"/>
    <dgm:cxn modelId="{70435040-A921-4E32-955B-DCC5DAC250B0}" type="presOf" srcId="{59CF7BC9-1D77-409F-ADA4-5A8EE26DE302}" destId="{4B74E692-627E-48DF-8FAC-4ED376692A0C}" srcOrd="1" destOrd="0" presId="urn:microsoft.com/office/officeart/2005/8/layout/lProcess2"/>
    <dgm:cxn modelId="{3E680EFC-5337-4DB0-9BD3-50DD11114F72}" srcId="{56F1B656-9507-4BBD-9047-4F83E9C816DE}" destId="{51B51ED5-878A-45F0-B032-7A358C325C59}" srcOrd="0" destOrd="0" parTransId="{B2B20FF4-7C05-47A0-83B1-0C7830813359}" sibTransId="{8CD2C19A-5F29-4EE4-A2DA-6C7B94CB7505}"/>
    <dgm:cxn modelId="{26C546B6-0422-4363-9A19-9EFF108F8CA6}" type="presOf" srcId="{9127D999-06CE-442C-9B36-433B4C25336A}" destId="{6FE0BA98-DBB7-41AB-9A7A-E9FED7FD57C2}" srcOrd="1" destOrd="0" presId="urn:microsoft.com/office/officeart/2005/8/layout/lProcess2"/>
    <dgm:cxn modelId="{F92BACCB-9F3E-4E31-9AD0-FD2D79210B2D}" srcId="{56F1B656-9507-4BBD-9047-4F83E9C816DE}" destId="{59CF7BC9-1D77-409F-ADA4-5A8EE26DE302}" srcOrd="4" destOrd="0" parTransId="{D38223E8-F251-4DE4-BE14-01B19976108E}" sibTransId="{B5CC1169-37CD-40A4-AADC-575819C16346}"/>
    <dgm:cxn modelId="{17FDAE3B-BCF9-4DAB-ACEF-BC90164CA484}" type="presParOf" srcId="{0644F596-D83D-47D2-B1A5-655F2A34ACC5}" destId="{4192D570-01A3-4230-9BD4-14ECBF048A78}" srcOrd="0" destOrd="0" presId="urn:microsoft.com/office/officeart/2005/8/layout/lProcess2"/>
    <dgm:cxn modelId="{4851D6A7-F258-4DD0-93BE-397C8891C4C8}" type="presParOf" srcId="{4192D570-01A3-4230-9BD4-14ECBF048A78}" destId="{41A7C501-4349-4ADD-9862-3C65BB803554}" srcOrd="0" destOrd="0" presId="urn:microsoft.com/office/officeart/2005/8/layout/lProcess2"/>
    <dgm:cxn modelId="{B4563F88-5A80-4D61-AB11-22D63AD49005}" type="presParOf" srcId="{4192D570-01A3-4230-9BD4-14ECBF048A78}" destId="{F60D97B7-222E-44F1-8BF9-9491FCCB798E}" srcOrd="1" destOrd="0" presId="urn:microsoft.com/office/officeart/2005/8/layout/lProcess2"/>
    <dgm:cxn modelId="{945D3AB6-9F29-429A-8944-8ADDB982243F}" type="presParOf" srcId="{4192D570-01A3-4230-9BD4-14ECBF048A78}" destId="{62FE6321-B85A-441D-A04E-8B4DE5F0993C}" srcOrd="2" destOrd="0" presId="urn:microsoft.com/office/officeart/2005/8/layout/lProcess2"/>
    <dgm:cxn modelId="{3B5C95AB-0E23-469C-9176-98E75212F1A9}" type="presParOf" srcId="{62FE6321-B85A-441D-A04E-8B4DE5F0993C}" destId="{1E5AF562-8C94-4CF4-8EBE-8D1DD6882691}" srcOrd="0" destOrd="0" presId="urn:microsoft.com/office/officeart/2005/8/layout/lProcess2"/>
    <dgm:cxn modelId="{18025F56-9A3E-4A7F-8A33-6B06624A63CA}" type="presParOf" srcId="{0644F596-D83D-47D2-B1A5-655F2A34ACC5}" destId="{C2806F24-5A34-4B51-9E3A-0B7CDFFDAD46}" srcOrd="1" destOrd="0" presId="urn:microsoft.com/office/officeart/2005/8/layout/lProcess2"/>
    <dgm:cxn modelId="{F146705B-DE71-4ECC-AF91-448607BE5377}" type="presParOf" srcId="{0644F596-D83D-47D2-B1A5-655F2A34ACC5}" destId="{7938DB82-8D32-41C1-9302-A054755FE650}" srcOrd="2" destOrd="0" presId="urn:microsoft.com/office/officeart/2005/8/layout/lProcess2"/>
    <dgm:cxn modelId="{B1A32727-2F85-4E9D-B089-30ECDF5E8895}" type="presParOf" srcId="{7938DB82-8D32-41C1-9302-A054755FE650}" destId="{F9603C2B-F4E5-424C-826A-37A23A3C9C68}" srcOrd="0" destOrd="0" presId="urn:microsoft.com/office/officeart/2005/8/layout/lProcess2"/>
    <dgm:cxn modelId="{8004A756-422D-4E9D-BA07-17E682454D6B}" type="presParOf" srcId="{7938DB82-8D32-41C1-9302-A054755FE650}" destId="{80D2F35E-817B-4A88-8EAA-7BD7AD5D01CC}" srcOrd="1" destOrd="0" presId="urn:microsoft.com/office/officeart/2005/8/layout/lProcess2"/>
    <dgm:cxn modelId="{FFB68409-A7A2-49DD-947C-2450C8E64E9D}" type="presParOf" srcId="{7938DB82-8D32-41C1-9302-A054755FE650}" destId="{A9BBA9FA-8CC7-4DBE-B338-7BEFE9BA05A6}" srcOrd="2" destOrd="0" presId="urn:microsoft.com/office/officeart/2005/8/layout/lProcess2"/>
    <dgm:cxn modelId="{884D3135-3F29-4281-8EEF-7D56AF542354}" type="presParOf" srcId="{A9BBA9FA-8CC7-4DBE-B338-7BEFE9BA05A6}" destId="{38D79395-47C7-4AA4-A041-64B0A63D7239}" srcOrd="0" destOrd="0" presId="urn:microsoft.com/office/officeart/2005/8/layout/lProcess2"/>
    <dgm:cxn modelId="{19B9250B-7389-46A8-807D-891C0772AC0F}" type="presParOf" srcId="{0644F596-D83D-47D2-B1A5-655F2A34ACC5}" destId="{58364C6F-1A02-4FDA-A712-B6F9E4CCE267}" srcOrd="3" destOrd="0" presId="urn:microsoft.com/office/officeart/2005/8/layout/lProcess2"/>
    <dgm:cxn modelId="{C41DB76B-A590-4953-AF03-EFF69F98D028}" type="presParOf" srcId="{0644F596-D83D-47D2-B1A5-655F2A34ACC5}" destId="{E930207C-ECAC-46C6-8F76-BFF48ED5C1A8}" srcOrd="4" destOrd="0" presId="urn:microsoft.com/office/officeart/2005/8/layout/lProcess2"/>
    <dgm:cxn modelId="{46B657F4-A57B-43DB-9972-6FF03D6D9BD8}" type="presParOf" srcId="{E930207C-ECAC-46C6-8F76-BFF48ED5C1A8}" destId="{58F2F83D-2541-4AFD-A1A5-4647359F1EA7}" srcOrd="0" destOrd="0" presId="urn:microsoft.com/office/officeart/2005/8/layout/lProcess2"/>
    <dgm:cxn modelId="{8CCE5F92-3D1D-484F-8CCE-6C1F54EAE8B7}" type="presParOf" srcId="{E930207C-ECAC-46C6-8F76-BFF48ED5C1A8}" destId="{5F4E1A5F-78F9-441B-B6D6-1BA5A4845825}" srcOrd="1" destOrd="0" presId="urn:microsoft.com/office/officeart/2005/8/layout/lProcess2"/>
    <dgm:cxn modelId="{97BA5AE1-8FCD-47B2-A0A1-32074B371EAE}" type="presParOf" srcId="{E930207C-ECAC-46C6-8F76-BFF48ED5C1A8}" destId="{FA8F7954-7B93-479A-BAD4-78C50A7B4C9D}" srcOrd="2" destOrd="0" presId="urn:microsoft.com/office/officeart/2005/8/layout/lProcess2"/>
    <dgm:cxn modelId="{EB50E4F7-62AD-4AEE-8324-EE0B5EAB8437}" type="presParOf" srcId="{FA8F7954-7B93-479A-BAD4-78C50A7B4C9D}" destId="{0CE85A0E-6392-48EE-BF0E-78E207C9A12E}" srcOrd="0" destOrd="0" presId="urn:microsoft.com/office/officeart/2005/8/layout/lProcess2"/>
    <dgm:cxn modelId="{E1151F3F-37D8-4F75-A622-48B5E6CC5A56}" type="presParOf" srcId="{0644F596-D83D-47D2-B1A5-655F2A34ACC5}" destId="{9D3E9689-2AFA-47B5-85E3-1D980E5A1E61}" srcOrd="5" destOrd="0" presId="urn:microsoft.com/office/officeart/2005/8/layout/lProcess2"/>
    <dgm:cxn modelId="{A362D1D5-D02E-413E-AA1C-D9981F3C8BFC}" type="presParOf" srcId="{0644F596-D83D-47D2-B1A5-655F2A34ACC5}" destId="{2E37826B-6E2E-43A2-BBFC-B0DB9DE7B75E}" srcOrd="6" destOrd="0" presId="urn:microsoft.com/office/officeart/2005/8/layout/lProcess2"/>
    <dgm:cxn modelId="{2FFB8EB5-C388-4445-8B4C-BC5EF7BBC463}" type="presParOf" srcId="{2E37826B-6E2E-43A2-BBFC-B0DB9DE7B75E}" destId="{24F064DC-202B-4CE2-9AA5-A99BC3B0B3C4}" srcOrd="0" destOrd="0" presId="urn:microsoft.com/office/officeart/2005/8/layout/lProcess2"/>
    <dgm:cxn modelId="{50F0FD60-5031-44A2-95A8-A89424EC2783}" type="presParOf" srcId="{2E37826B-6E2E-43A2-BBFC-B0DB9DE7B75E}" destId="{D56C3F2C-EECE-4DC8-BF47-C4E23FA85D71}" srcOrd="1" destOrd="0" presId="urn:microsoft.com/office/officeart/2005/8/layout/lProcess2"/>
    <dgm:cxn modelId="{99305BC5-2888-4D5F-B87B-DF2E6E3358F2}" type="presParOf" srcId="{2E37826B-6E2E-43A2-BBFC-B0DB9DE7B75E}" destId="{2CB75795-8569-4309-ACAC-EAF94619BA1C}" srcOrd="2" destOrd="0" presId="urn:microsoft.com/office/officeart/2005/8/layout/lProcess2"/>
    <dgm:cxn modelId="{7A2586CD-A2E2-4B07-83C1-45F7DE67B73C}" type="presParOf" srcId="{2CB75795-8569-4309-ACAC-EAF94619BA1C}" destId="{BE4C40CE-1721-4DCB-A264-3AA5C7C84384}" srcOrd="0" destOrd="0" presId="urn:microsoft.com/office/officeart/2005/8/layout/lProcess2"/>
    <dgm:cxn modelId="{1D4BF96F-35CF-4030-AF8E-9E4FAB9BBF78}" type="presParOf" srcId="{0644F596-D83D-47D2-B1A5-655F2A34ACC5}" destId="{31660F7F-E406-49BB-8310-DFE3F53E7671}" srcOrd="7" destOrd="0" presId="urn:microsoft.com/office/officeart/2005/8/layout/lProcess2"/>
    <dgm:cxn modelId="{99A0DE99-FAA3-4D32-98C9-3BD686459BE9}" type="presParOf" srcId="{0644F596-D83D-47D2-B1A5-655F2A34ACC5}" destId="{32727C89-CAFA-48EB-AACA-F603A54259E1}" srcOrd="8" destOrd="0" presId="urn:microsoft.com/office/officeart/2005/8/layout/lProcess2"/>
    <dgm:cxn modelId="{E0946438-C086-4127-AA1F-E8672C6C744E}" type="presParOf" srcId="{32727C89-CAFA-48EB-AACA-F603A54259E1}" destId="{885D2A20-FFF3-4B22-B6A4-70C1E818AD07}" srcOrd="0" destOrd="0" presId="urn:microsoft.com/office/officeart/2005/8/layout/lProcess2"/>
    <dgm:cxn modelId="{E7836BF5-7635-4F97-98F0-7D1C88575EE7}" type="presParOf" srcId="{32727C89-CAFA-48EB-AACA-F603A54259E1}" destId="{4B74E692-627E-48DF-8FAC-4ED376692A0C}" srcOrd="1" destOrd="0" presId="urn:microsoft.com/office/officeart/2005/8/layout/lProcess2"/>
    <dgm:cxn modelId="{2C4262D2-AE3C-4185-8838-9B48E8B4BCBD}" type="presParOf" srcId="{32727C89-CAFA-48EB-AACA-F603A54259E1}" destId="{DF5BDBC8-62A8-46CA-B643-F6CC31317725}" srcOrd="2" destOrd="0" presId="urn:microsoft.com/office/officeart/2005/8/layout/lProcess2"/>
    <dgm:cxn modelId="{535E0334-DF62-4D7F-A9B8-CC86C001FC73}" type="presParOf" srcId="{DF5BDBC8-62A8-46CA-B643-F6CC31317725}" destId="{52787966-B0EB-41A3-9224-17918A5DB31D}" srcOrd="0" destOrd="0" presId="urn:microsoft.com/office/officeart/2005/8/layout/lProcess2"/>
    <dgm:cxn modelId="{26B4615F-FE0C-4254-919B-DE0FD25FDDF1}" type="presParOf" srcId="{0644F596-D83D-47D2-B1A5-655F2A34ACC5}" destId="{AB8FAA0C-199D-4D68-8C4C-457755554B69}" srcOrd="9" destOrd="0" presId="urn:microsoft.com/office/officeart/2005/8/layout/lProcess2"/>
    <dgm:cxn modelId="{2F2CDF3B-DF5F-485B-BBD4-D523209A7005}" type="presParOf" srcId="{0644F596-D83D-47D2-B1A5-655F2A34ACC5}" destId="{FC5ECCBD-A0CF-4F5E-95DB-C13BB38CC880}" srcOrd="10" destOrd="0" presId="urn:microsoft.com/office/officeart/2005/8/layout/lProcess2"/>
    <dgm:cxn modelId="{13C8E350-8829-4610-B76C-F65C175024E3}" type="presParOf" srcId="{FC5ECCBD-A0CF-4F5E-95DB-C13BB38CC880}" destId="{2EFFD447-3D09-4A69-8C14-407FB736D46B}" srcOrd="0" destOrd="0" presId="urn:microsoft.com/office/officeart/2005/8/layout/lProcess2"/>
    <dgm:cxn modelId="{3C5668AD-706A-4CE6-8536-681887BA7E50}" type="presParOf" srcId="{FC5ECCBD-A0CF-4F5E-95DB-C13BB38CC880}" destId="{6FE0BA98-DBB7-41AB-9A7A-E9FED7FD57C2}" srcOrd="1" destOrd="0" presId="urn:microsoft.com/office/officeart/2005/8/layout/lProcess2"/>
    <dgm:cxn modelId="{BFB5CE93-6911-4ACB-9D1C-8E297692B8AF}" type="presParOf" srcId="{FC5ECCBD-A0CF-4F5E-95DB-C13BB38CC880}" destId="{E3C1477A-4498-4C81-8472-F1CC8DEAFFCC}" srcOrd="2" destOrd="0" presId="urn:microsoft.com/office/officeart/2005/8/layout/lProcess2"/>
    <dgm:cxn modelId="{C8874F66-C4D8-49CB-B2D4-11A1B181D4A0}" type="presParOf" srcId="{E3C1477A-4498-4C81-8472-F1CC8DEAFFCC}" destId="{0B94FF66-6279-4407-A6A8-CFFE1CD7F71E}" srcOrd="0" destOrd="0" presId="urn:microsoft.com/office/officeart/2005/8/layout/l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F1B656-9507-4BBD-9047-4F83E9C816D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0442E8C-38A9-4B97-8E63-6C0037F01D93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4F0DDDA2-F655-46D0-A8D1-B8A5DD8C1826}" type="parTrans" cxnId="{F115AE58-83CF-40CB-A260-A4034306A025}">
      <dgm:prSet/>
      <dgm:spPr/>
      <dgm:t>
        <a:bodyPr/>
        <a:lstStyle/>
        <a:p>
          <a:endParaRPr lang="it-IT"/>
        </a:p>
      </dgm:t>
    </dgm:pt>
    <dgm:pt modelId="{0C38A8BD-0864-4553-AA92-E0FD6DAD35B3}" type="sibTrans" cxnId="{F115AE58-83CF-40CB-A260-A4034306A025}">
      <dgm:prSet/>
      <dgm:spPr/>
      <dgm:t>
        <a:bodyPr/>
        <a:lstStyle/>
        <a:p>
          <a:endParaRPr lang="it-IT"/>
        </a:p>
      </dgm:t>
    </dgm:pt>
    <dgm:pt modelId="{C465696D-7575-430F-810D-07E2831F2A9D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B7B938D1-9A93-4FBE-A82A-9E6BCA14C269}" type="parTrans" cxnId="{C2D78ABC-1423-432D-B70B-9F7F95B5256A}">
      <dgm:prSet/>
      <dgm:spPr/>
      <dgm:t>
        <a:bodyPr/>
        <a:lstStyle/>
        <a:p>
          <a:endParaRPr lang="it-IT"/>
        </a:p>
      </dgm:t>
    </dgm:pt>
    <dgm:pt modelId="{BDF34A5F-61CE-4A66-9F07-B50D263B1093}" type="sibTrans" cxnId="{C2D78ABC-1423-432D-B70B-9F7F95B5256A}">
      <dgm:prSet/>
      <dgm:spPr/>
      <dgm:t>
        <a:bodyPr/>
        <a:lstStyle/>
        <a:p>
          <a:endParaRPr lang="it-IT"/>
        </a:p>
      </dgm:t>
    </dgm:pt>
    <dgm:pt modelId="{51B51ED5-878A-45F0-B032-7A358C325C59}">
      <dgm:prSet phldrT="[Testo]"/>
      <dgm:spPr>
        <a:solidFill>
          <a:schemeClr val="bg1">
            <a:alpha val="35000"/>
          </a:schemeClr>
        </a:solidFill>
      </dgm:spPr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8CD2C19A-5F29-4EE4-A2DA-6C7B94CB7505}" type="sibTrans" cxnId="{3E680EFC-5337-4DB0-9BD3-50DD11114F72}">
      <dgm:prSet/>
      <dgm:spPr/>
      <dgm:t>
        <a:bodyPr/>
        <a:lstStyle/>
        <a:p>
          <a:endParaRPr lang="it-IT"/>
        </a:p>
      </dgm:t>
    </dgm:pt>
    <dgm:pt modelId="{B2B20FF4-7C05-47A0-83B1-0C7830813359}" type="parTrans" cxnId="{3E680EFC-5337-4DB0-9BD3-50DD11114F72}">
      <dgm:prSet/>
      <dgm:spPr/>
      <dgm:t>
        <a:bodyPr/>
        <a:lstStyle/>
        <a:p>
          <a:endParaRPr lang="it-IT"/>
        </a:p>
      </dgm:t>
    </dgm:pt>
    <dgm:pt modelId="{F8C3EBEA-BB99-4CA2-8386-5BAB5EAFE2AB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828EEC71-D49E-4217-938C-D550F00D824D}" type="parTrans" cxnId="{C0C7FEB2-1F07-4573-BE3C-F25364A55E2D}">
      <dgm:prSet/>
      <dgm:spPr/>
      <dgm:t>
        <a:bodyPr/>
        <a:lstStyle/>
        <a:p>
          <a:endParaRPr lang="it-IT"/>
        </a:p>
      </dgm:t>
    </dgm:pt>
    <dgm:pt modelId="{5E586180-C287-4873-BA89-4A8C2B26E6D3}" type="sibTrans" cxnId="{C0C7FEB2-1F07-4573-BE3C-F25364A55E2D}">
      <dgm:prSet/>
      <dgm:spPr/>
      <dgm:t>
        <a:bodyPr/>
        <a:lstStyle/>
        <a:p>
          <a:endParaRPr lang="it-IT"/>
        </a:p>
      </dgm:t>
    </dgm:pt>
    <dgm:pt modelId="{59CF7BC9-1D77-409F-ADA4-5A8EE26DE302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D38223E8-F251-4DE4-BE14-01B19976108E}" type="parTrans" cxnId="{F92BACCB-9F3E-4E31-9AD0-FD2D79210B2D}">
      <dgm:prSet/>
      <dgm:spPr/>
      <dgm:t>
        <a:bodyPr/>
        <a:lstStyle/>
        <a:p>
          <a:endParaRPr lang="it-IT"/>
        </a:p>
      </dgm:t>
    </dgm:pt>
    <dgm:pt modelId="{B5CC1169-37CD-40A4-AADC-575819C16346}" type="sibTrans" cxnId="{F92BACCB-9F3E-4E31-9AD0-FD2D79210B2D}">
      <dgm:prSet/>
      <dgm:spPr/>
      <dgm:t>
        <a:bodyPr/>
        <a:lstStyle/>
        <a:p>
          <a:endParaRPr lang="it-IT"/>
        </a:p>
      </dgm:t>
    </dgm:pt>
    <dgm:pt modelId="{9127D999-06CE-442C-9B36-433B4C25336A}">
      <dgm:prSet/>
      <dgm:spPr>
        <a:solidFill>
          <a:schemeClr val="bg1">
            <a:alpha val="35000"/>
          </a:schemeClr>
        </a:solidFill>
      </dgm:spPr>
      <dgm:t>
        <a:bodyPr/>
        <a:lstStyle/>
        <a:p>
          <a:endParaRPr lang="it-IT"/>
        </a:p>
      </dgm:t>
    </dgm:pt>
    <dgm:pt modelId="{E056523A-3CBD-4E84-B568-F3BB66684C7D}" type="parTrans" cxnId="{FABEB1AD-5D6F-4A6B-A396-905C49498CA2}">
      <dgm:prSet/>
      <dgm:spPr/>
      <dgm:t>
        <a:bodyPr/>
        <a:lstStyle/>
        <a:p>
          <a:endParaRPr lang="it-IT"/>
        </a:p>
      </dgm:t>
    </dgm:pt>
    <dgm:pt modelId="{C6039D19-09E6-4637-9BE7-EBA0754D262A}" type="sibTrans" cxnId="{FABEB1AD-5D6F-4A6B-A396-905C49498CA2}">
      <dgm:prSet/>
      <dgm:spPr/>
      <dgm:t>
        <a:bodyPr/>
        <a:lstStyle/>
        <a:p>
          <a:endParaRPr lang="it-IT"/>
        </a:p>
      </dgm:t>
    </dgm:pt>
    <dgm:pt modelId="{0644F596-D83D-47D2-B1A5-655F2A34ACC5}" type="pres">
      <dgm:prSet presAssocID="{56F1B656-9507-4BBD-9047-4F83E9C816D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192D570-01A3-4230-9BD4-14ECBF048A78}" type="pres">
      <dgm:prSet presAssocID="{51B51ED5-878A-45F0-B032-7A358C325C59}" presName="compNode" presStyleCnt="0"/>
      <dgm:spPr/>
    </dgm:pt>
    <dgm:pt modelId="{41A7C501-4349-4ADD-9862-3C65BB803554}" type="pres">
      <dgm:prSet presAssocID="{51B51ED5-878A-45F0-B032-7A358C325C59}" presName="aNode" presStyleLbl="bgShp" presStyleIdx="0" presStyleCnt="6"/>
      <dgm:spPr/>
      <dgm:t>
        <a:bodyPr/>
        <a:lstStyle/>
        <a:p>
          <a:endParaRPr lang="it-IT"/>
        </a:p>
      </dgm:t>
    </dgm:pt>
    <dgm:pt modelId="{F60D97B7-222E-44F1-8BF9-9491FCCB798E}" type="pres">
      <dgm:prSet presAssocID="{51B51ED5-878A-45F0-B032-7A358C325C59}" presName="textNode" presStyleLbl="bgShp" presStyleIdx="0" presStyleCnt="6"/>
      <dgm:spPr/>
      <dgm:t>
        <a:bodyPr/>
        <a:lstStyle/>
        <a:p>
          <a:endParaRPr lang="it-IT"/>
        </a:p>
      </dgm:t>
    </dgm:pt>
    <dgm:pt modelId="{62FE6321-B85A-441D-A04E-8B4DE5F0993C}" type="pres">
      <dgm:prSet presAssocID="{51B51ED5-878A-45F0-B032-7A358C325C59}" presName="compChildNode" presStyleCnt="0"/>
      <dgm:spPr/>
    </dgm:pt>
    <dgm:pt modelId="{1E5AF562-8C94-4CF4-8EBE-8D1DD6882691}" type="pres">
      <dgm:prSet presAssocID="{51B51ED5-878A-45F0-B032-7A358C325C59}" presName="theInnerList" presStyleCnt="0"/>
      <dgm:spPr/>
    </dgm:pt>
    <dgm:pt modelId="{C2806F24-5A34-4B51-9E3A-0B7CDFFDAD46}" type="pres">
      <dgm:prSet presAssocID="{51B51ED5-878A-45F0-B032-7A358C325C59}" presName="aSpace" presStyleCnt="0"/>
      <dgm:spPr/>
    </dgm:pt>
    <dgm:pt modelId="{7938DB82-8D32-41C1-9302-A054755FE650}" type="pres">
      <dgm:prSet presAssocID="{A0442E8C-38A9-4B97-8E63-6C0037F01D93}" presName="compNode" presStyleCnt="0"/>
      <dgm:spPr/>
    </dgm:pt>
    <dgm:pt modelId="{F9603C2B-F4E5-424C-826A-37A23A3C9C68}" type="pres">
      <dgm:prSet presAssocID="{A0442E8C-38A9-4B97-8E63-6C0037F01D93}" presName="aNode" presStyleLbl="bgShp" presStyleIdx="1" presStyleCnt="6" custLinFactNeighborX="471" custLinFactNeighborY="784"/>
      <dgm:spPr/>
      <dgm:t>
        <a:bodyPr/>
        <a:lstStyle/>
        <a:p>
          <a:endParaRPr lang="it-IT"/>
        </a:p>
      </dgm:t>
    </dgm:pt>
    <dgm:pt modelId="{80D2F35E-817B-4A88-8EAA-7BD7AD5D01CC}" type="pres">
      <dgm:prSet presAssocID="{A0442E8C-38A9-4B97-8E63-6C0037F01D93}" presName="textNode" presStyleLbl="bgShp" presStyleIdx="1" presStyleCnt="6"/>
      <dgm:spPr/>
      <dgm:t>
        <a:bodyPr/>
        <a:lstStyle/>
        <a:p>
          <a:endParaRPr lang="it-IT"/>
        </a:p>
      </dgm:t>
    </dgm:pt>
    <dgm:pt modelId="{A9BBA9FA-8CC7-4DBE-B338-7BEFE9BA05A6}" type="pres">
      <dgm:prSet presAssocID="{A0442E8C-38A9-4B97-8E63-6C0037F01D93}" presName="compChildNode" presStyleCnt="0"/>
      <dgm:spPr/>
    </dgm:pt>
    <dgm:pt modelId="{38D79395-47C7-4AA4-A041-64B0A63D7239}" type="pres">
      <dgm:prSet presAssocID="{A0442E8C-38A9-4B97-8E63-6C0037F01D93}" presName="theInnerList" presStyleCnt="0"/>
      <dgm:spPr/>
    </dgm:pt>
    <dgm:pt modelId="{58364C6F-1A02-4FDA-A712-B6F9E4CCE267}" type="pres">
      <dgm:prSet presAssocID="{A0442E8C-38A9-4B97-8E63-6C0037F01D93}" presName="aSpace" presStyleCnt="0"/>
      <dgm:spPr/>
    </dgm:pt>
    <dgm:pt modelId="{E930207C-ECAC-46C6-8F76-BFF48ED5C1A8}" type="pres">
      <dgm:prSet presAssocID="{C465696D-7575-430F-810D-07E2831F2A9D}" presName="compNode" presStyleCnt="0"/>
      <dgm:spPr/>
    </dgm:pt>
    <dgm:pt modelId="{58F2F83D-2541-4AFD-A1A5-4647359F1EA7}" type="pres">
      <dgm:prSet presAssocID="{C465696D-7575-430F-810D-07E2831F2A9D}" presName="aNode" presStyleLbl="bgShp" presStyleIdx="2" presStyleCnt="6"/>
      <dgm:spPr/>
      <dgm:t>
        <a:bodyPr/>
        <a:lstStyle/>
        <a:p>
          <a:endParaRPr lang="it-IT"/>
        </a:p>
      </dgm:t>
    </dgm:pt>
    <dgm:pt modelId="{5F4E1A5F-78F9-441B-B6D6-1BA5A4845825}" type="pres">
      <dgm:prSet presAssocID="{C465696D-7575-430F-810D-07E2831F2A9D}" presName="textNode" presStyleLbl="bgShp" presStyleIdx="2" presStyleCnt="6"/>
      <dgm:spPr/>
      <dgm:t>
        <a:bodyPr/>
        <a:lstStyle/>
        <a:p>
          <a:endParaRPr lang="it-IT"/>
        </a:p>
      </dgm:t>
    </dgm:pt>
    <dgm:pt modelId="{FA8F7954-7B93-479A-BAD4-78C50A7B4C9D}" type="pres">
      <dgm:prSet presAssocID="{C465696D-7575-430F-810D-07E2831F2A9D}" presName="compChildNode" presStyleCnt="0"/>
      <dgm:spPr/>
    </dgm:pt>
    <dgm:pt modelId="{0CE85A0E-6392-48EE-BF0E-78E207C9A12E}" type="pres">
      <dgm:prSet presAssocID="{C465696D-7575-430F-810D-07E2831F2A9D}" presName="theInnerList" presStyleCnt="0"/>
      <dgm:spPr/>
    </dgm:pt>
    <dgm:pt modelId="{9D3E9689-2AFA-47B5-85E3-1D980E5A1E61}" type="pres">
      <dgm:prSet presAssocID="{C465696D-7575-430F-810D-07E2831F2A9D}" presName="aSpace" presStyleCnt="0"/>
      <dgm:spPr/>
    </dgm:pt>
    <dgm:pt modelId="{2E37826B-6E2E-43A2-BBFC-B0DB9DE7B75E}" type="pres">
      <dgm:prSet presAssocID="{F8C3EBEA-BB99-4CA2-8386-5BAB5EAFE2AB}" presName="compNode" presStyleCnt="0"/>
      <dgm:spPr/>
    </dgm:pt>
    <dgm:pt modelId="{24F064DC-202B-4CE2-9AA5-A99BC3B0B3C4}" type="pres">
      <dgm:prSet presAssocID="{F8C3EBEA-BB99-4CA2-8386-5BAB5EAFE2AB}" presName="aNode" presStyleLbl="bgShp" presStyleIdx="3" presStyleCnt="6"/>
      <dgm:spPr/>
      <dgm:t>
        <a:bodyPr/>
        <a:lstStyle/>
        <a:p>
          <a:endParaRPr lang="it-IT"/>
        </a:p>
      </dgm:t>
    </dgm:pt>
    <dgm:pt modelId="{D56C3F2C-EECE-4DC8-BF47-C4E23FA85D71}" type="pres">
      <dgm:prSet presAssocID="{F8C3EBEA-BB99-4CA2-8386-5BAB5EAFE2AB}" presName="textNode" presStyleLbl="bgShp" presStyleIdx="3" presStyleCnt="6"/>
      <dgm:spPr/>
      <dgm:t>
        <a:bodyPr/>
        <a:lstStyle/>
        <a:p>
          <a:endParaRPr lang="it-IT"/>
        </a:p>
      </dgm:t>
    </dgm:pt>
    <dgm:pt modelId="{2CB75795-8569-4309-ACAC-EAF94619BA1C}" type="pres">
      <dgm:prSet presAssocID="{F8C3EBEA-BB99-4CA2-8386-5BAB5EAFE2AB}" presName="compChildNode" presStyleCnt="0"/>
      <dgm:spPr/>
    </dgm:pt>
    <dgm:pt modelId="{BE4C40CE-1721-4DCB-A264-3AA5C7C84384}" type="pres">
      <dgm:prSet presAssocID="{F8C3EBEA-BB99-4CA2-8386-5BAB5EAFE2AB}" presName="theInnerList" presStyleCnt="0"/>
      <dgm:spPr/>
    </dgm:pt>
    <dgm:pt modelId="{31660F7F-E406-49BB-8310-DFE3F53E7671}" type="pres">
      <dgm:prSet presAssocID="{F8C3EBEA-BB99-4CA2-8386-5BAB5EAFE2AB}" presName="aSpace" presStyleCnt="0"/>
      <dgm:spPr/>
    </dgm:pt>
    <dgm:pt modelId="{32727C89-CAFA-48EB-AACA-F603A54259E1}" type="pres">
      <dgm:prSet presAssocID="{59CF7BC9-1D77-409F-ADA4-5A8EE26DE302}" presName="compNode" presStyleCnt="0"/>
      <dgm:spPr/>
    </dgm:pt>
    <dgm:pt modelId="{885D2A20-FFF3-4B22-B6A4-70C1E818AD07}" type="pres">
      <dgm:prSet presAssocID="{59CF7BC9-1D77-409F-ADA4-5A8EE26DE302}" presName="aNode" presStyleLbl="bgShp" presStyleIdx="4" presStyleCnt="6"/>
      <dgm:spPr/>
      <dgm:t>
        <a:bodyPr/>
        <a:lstStyle/>
        <a:p>
          <a:endParaRPr lang="it-IT"/>
        </a:p>
      </dgm:t>
    </dgm:pt>
    <dgm:pt modelId="{4B74E692-627E-48DF-8FAC-4ED376692A0C}" type="pres">
      <dgm:prSet presAssocID="{59CF7BC9-1D77-409F-ADA4-5A8EE26DE302}" presName="textNode" presStyleLbl="bgShp" presStyleIdx="4" presStyleCnt="6"/>
      <dgm:spPr/>
      <dgm:t>
        <a:bodyPr/>
        <a:lstStyle/>
        <a:p>
          <a:endParaRPr lang="it-IT"/>
        </a:p>
      </dgm:t>
    </dgm:pt>
    <dgm:pt modelId="{DF5BDBC8-62A8-46CA-B643-F6CC31317725}" type="pres">
      <dgm:prSet presAssocID="{59CF7BC9-1D77-409F-ADA4-5A8EE26DE302}" presName="compChildNode" presStyleCnt="0"/>
      <dgm:spPr/>
    </dgm:pt>
    <dgm:pt modelId="{52787966-B0EB-41A3-9224-17918A5DB31D}" type="pres">
      <dgm:prSet presAssocID="{59CF7BC9-1D77-409F-ADA4-5A8EE26DE302}" presName="theInnerList" presStyleCnt="0"/>
      <dgm:spPr/>
    </dgm:pt>
    <dgm:pt modelId="{AB8FAA0C-199D-4D68-8C4C-457755554B69}" type="pres">
      <dgm:prSet presAssocID="{59CF7BC9-1D77-409F-ADA4-5A8EE26DE302}" presName="aSpace" presStyleCnt="0"/>
      <dgm:spPr/>
    </dgm:pt>
    <dgm:pt modelId="{FC5ECCBD-A0CF-4F5E-95DB-C13BB38CC880}" type="pres">
      <dgm:prSet presAssocID="{9127D999-06CE-442C-9B36-433B4C25336A}" presName="compNode" presStyleCnt="0"/>
      <dgm:spPr/>
    </dgm:pt>
    <dgm:pt modelId="{2EFFD447-3D09-4A69-8C14-407FB736D46B}" type="pres">
      <dgm:prSet presAssocID="{9127D999-06CE-442C-9B36-433B4C25336A}" presName="aNode" presStyleLbl="bgShp" presStyleIdx="5" presStyleCnt="6"/>
      <dgm:spPr/>
      <dgm:t>
        <a:bodyPr/>
        <a:lstStyle/>
        <a:p>
          <a:endParaRPr lang="it-IT"/>
        </a:p>
      </dgm:t>
    </dgm:pt>
    <dgm:pt modelId="{6FE0BA98-DBB7-41AB-9A7A-E9FED7FD57C2}" type="pres">
      <dgm:prSet presAssocID="{9127D999-06CE-442C-9B36-433B4C25336A}" presName="textNode" presStyleLbl="bgShp" presStyleIdx="5" presStyleCnt="6"/>
      <dgm:spPr/>
      <dgm:t>
        <a:bodyPr/>
        <a:lstStyle/>
        <a:p>
          <a:endParaRPr lang="it-IT"/>
        </a:p>
      </dgm:t>
    </dgm:pt>
    <dgm:pt modelId="{E3C1477A-4498-4C81-8472-F1CC8DEAFFCC}" type="pres">
      <dgm:prSet presAssocID="{9127D999-06CE-442C-9B36-433B4C25336A}" presName="compChildNode" presStyleCnt="0"/>
      <dgm:spPr/>
    </dgm:pt>
    <dgm:pt modelId="{0B94FF66-6279-4407-A6A8-CFFE1CD7F71E}" type="pres">
      <dgm:prSet presAssocID="{9127D999-06CE-442C-9B36-433B4C25336A}" presName="theInnerList" presStyleCnt="0"/>
      <dgm:spPr/>
    </dgm:pt>
  </dgm:ptLst>
  <dgm:cxnLst>
    <dgm:cxn modelId="{966F25EA-AAA3-4897-8F08-93DE458000EB}" type="presOf" srcId="{F8C3EBEA-BB99-4CA2-8386-5BAB5EAFE2AB}" destId="{24F064DC-202B-4CE2-9AA5-A99BC3B0B3C4}" srcOrd="0" destOrd="0" presId="urn:microsoft.com/office/officeart/2005/8/layout/lProcess2"/>
    <dgm:cxn modelId="{B3EBAF17-2A7C-4F06-9084-5649550FD539}" type="presOf" srcId="{A0442E8C-38A9-4B97-8E63-6C0037F01D93}" destId="{F9603C2B-F4E5-424C-826A-37A23A3C9C68}" srcOrd="0" destOrd="0" presId="urn:microsoft.com/office/officeart/2005/8/layout/lProcess2"/>
    <dgm:cxn modelId="{94F5A88B-0DF1-4878-B6E1-BC104C525A01}" type="presOf" srcId="{C465696D-7575-430F-810D-07E2831F2A9D}" destId="{5F4E1A5F-78F9-441B-B6D6-1BA5A4845825}" srcOrd="1" destOrd="0" presId="urn:microsoft.com/office/officeart/2005/8/layout/lProcess2"/>
    <dgm:cxn modelId="{C0C7FEB2-1F07-4573-BE3C-F25364A55E2D}" srcId="{56F1B656-9507-4BBD-9047-4F83E9C816DE}" destId="{F8C3EBEA-BB99-4CA2-8386-5BAB5EAFE2AB}" srcOrd="3" destOrd="0" parTransId="{828EEC71-D49E-4217-938C-D550F00D824D}" sibTransId="{5E586180-C287-4873-BA89-4A8C2B26E6D3}"/>
    <dgm:cxn modelId="{32A3E4F5-6AF4-442E-8875-B6008A517A6D}" type="presOf" srcId="{9127D999-06CE-442C-9B36-433B4C25336A}" destId="{6FE0BA98-DBB7-41AB-9A7A-E9FED7FD57C2}" srcOrd="1" destOrd="0" presId="urn:microsoft.com/office/officeart/2005/8/layout/lProcess2"/>
    <dgm:cxn modelId="{EEFAC8C9-E7E0-4303-B44F-5063ECB96099}" type="presOf" srcId="{56F1B656-9507-4BBD-9047-4F83E9C816DE}" destId="{0644F596-D83D-47D2-B1A5-655F2A34ACC5}" srcOrd="0" destOrd="0" presId="urn:microsoft.com/office/officeart/2005/8/layout/lProcess2"/>
    <dgm:cxn modelId="{FABEB1AD-5D6F-4A6B-A396-905C49498CA2}" srcId="{56F1B656-9507-4BBD-9047-4F83E9C816DE}" destId="{9127D999-06CE-442C-9B36-433B4C25336A}" srcOrd="5" destOrd="0" parTransId="{E056523A-3CBD-4E84-B568-F3BB66684C7D}" sibTransId="{C6039D19-09E6-4637-9BE7-EBA0754D262A}"/>
    <dgm:cxn modelId="{576430D1-0912-4F06-BEF3-DC482819CCDB}" type="presOf" srcId="{A0442E8C-38A9-4B97-8E63-6C0037F01D93}" destId="{80D2F35E-817B-4A88-8EAA-7BD7AD5D01CC}" srcOrd="1" destOrd="0" presId="urn:microsoft.com/office/officeart/2005/8/layout/lProcess2"/>
    <dgm:cxn modelId="{A2042B26-A707-452B-98AF-C7519CE95B8A}" type="presOf" srcId="{F8C3EBEA-BB99-4CA2-8386-5BAB5EAFE2AB}" destId="{D56C3F2C-EECE-4DC8-BF47-C4E23FA85D71}" srcOrd="1" destOrd="0" presId="urn:microsoft.com/office/officeart/2005/8/layout/lProcess2"/>
    <dgm:cxn modelId="{0B586505-F3D0-4BFF-9AA9-2C89E889BEC5}" type="presOf" srcId="{9127D999-06CE-442C-9B36-433B4C25336A}" destId="{2EFFD447-3D09-4A69-8C14-407FB736D46B}" srcOrd="0" destOrd="0" presId="urn:microsoft.com/office/officeart/2005/8/layout/lProcess2"/>
    <dgm:cxn modelId="{D1F90054-B00C-4E63-8462-5FF20BF9E750}" type="presOf" srcId="{51B51ED5-878A-45F0-B032-7A358C325C59}" destId="{41A7C501-4349-4ADD-9862-3C65BB803554}" srcOrd="0" destOrd="0" presId="urn:microsoft.com/office/officeart/2005/8/layout/lProcess2"/>
    <dgm:cxn modelId="{C2D78ABC-1423-432D-B70B-9F7F95B5256A}" srcId="{56F1B656-9507-4BBD-9047-4F83E9C816DE}" destId="{C465696D-7575-430F-810D-07E2831F2A9D}" srcOrd="2" destOrd="0" parTransId="{B7B938D1-9A93-4FBE-A82A-9E6BCA14C269}" sibTransId="{BDF34A5F-61CE-4A66-9F07-B50D263B1093}"/>
    <dgm:cxn modelId="{823023C2-546D-4333-BE40-E16B5EB93060}" type="presOf" srcId="{C465696D-7575-430F-810D-07E2831F2A9D}" destId="{58F2F83D-2541-4AFD-A1A5-4647359F1EA7}" srcOrd="0" destOrd="0" presId="urn:microsoft.com/office/officeart/2005/8/layout/lProcess2"/>
    <dgm:cxn modelId="{C22C7D02-DC6F-4C08-AA12-96E332382C08}" type="presOf" srcId="{59CF7BC9-1D77-409F-ADA4-5A8EE26DE302}" destId="{4B74E692-627E-48DF-8FAC-4ED376692A0C}" srcOrd="1" destOrd="0" presId="urn:microsoft.com/office/officeart/2005/8/layout/lProcess2"/>
    <dgm:cxn modelId="{F115AE58-83CF-40CB-A260-A4034306A025}" srcId="{56F1B656-9507-4BBD-9047-4F83E9C816DE}" destId="{A0442E8C-38A9-4B97-8E63-6C0037F01D93}" srcOrd="1" destOrd="0" parTransId="{4F0DDDA2-F655-46D0-A8D1-B8A5DD8C1826}" sibTransId="{0C38A8BD-0864-4553-AA92-E0FD6DAD35B3}"/>
    <dgm:cxn modelId="{3E680EFC-5337-4DB0-9BD3-50DD11114F72}" srcId="{56F1B656-9507-4BBD-9047-4F83E9C816DE}" destId="{51B51ED5-878A-45F0-B032-7A358C325C59}" srcOrd="0" destOrd="0" parTransId="{B2B20FF4-7C05-47A0-83B1-0C7830813359}" sibTransId="{8CD2C19A-5F29-4EE4-A2DA-6C7B94CB7505}"/>
    <dgm:cxn modelId="{C4045317-B9BE-441B-890E-5368548E8A49}" type="presOf" srcId="{59CF7BC9-1D77-409F-ADA4-5A8EE26DE302}" destId="{885D2A20-FFF3-4B22-B6A4-70C1E818AD07}" srcOrd="0" destOrd="0" presId="urn:microsoft.com/office/officeart/2005/8/layout/lProcess2"/>
    <dgm:cxn modelId="{96154037-F3E1-4846-98E1-215B2D866CC3}" type="presOf" srcId="{51B51ED5-878A-45F0-B032-7A358C325C59}" destId="{F60D97B7-222E-44F1-8BF9-9491FCCB798E}" srcOrd="1" destOrd="0" presId="urn:microsoft.com/office/officeart/2005/8/layout/lProcess2"/>
    <dgm:cxn modelId="{F92BACCB-9F3E-4E31-9AD0-FD2D79210B2D}" srcId="{56F1B656-9507-4BBD-9047-4F83E9C816DE}" destId="{59CF7BC9-1D77-409F-ADA4-5A8EE26DE302}" srcOrd="4" destOrd="0" parTransId="{D38223E8-F251-4DE4-BE14-01B19976108E}" sibTransId="{B5CC1169-37CD-40A4-AADC-575819C16346}"/>
    <dgm:cxn modelId="{43B7EE12-7174-4C37-A27B-D5013DE978BC}" type="presParOf" srcId="{0644F596-D83D-47D2-B1A5-655F2A34ACC5}" destId="{4192D570-01A3-4230-9BD4-14ECBF048A78}" srcOrd="0" destOrd="0" presId="urn:microsoft.com/office/officeart/2005/8/layout/lProcess2"/>
    <dgm:cxn modelId="{F4A58EAE-5659-48E5-AC6D-5B94BDF01966}" type="presParOf" srcId="{4192D570-01A3-4230-9BD4-14ECBF048A78}" destId="{41A7C501-4349-4ADD-9862-3C65BB803554}" srcOrd="0" destOrd="0" presId="urn:microsoft.com/office/officeart/2005/8/layout/lProcess2"/>
    <dgm:cxn modelId="{2D6F2712-7E68-42F8-AE26-2A9976BCFE22}" type="presParOf" srcId="{4192D570-01A3-4230-9BD4-14ECBF048A78}" destId="{F60D97B7-222E-44F1-8BF9-9491FCCB798E}" srcOrd="1" destOrd="0" presId="urn:microsoft.com/office/officeart/2005/8/layout/lProcess2"/>
    <dgm:cxn modelId="{B200E7D8-CE66-4128-8D1D-C99B04B9728D}" type="presParOf" srcId="{4192D570-01A3-4230-9BD4-14ECBF048A78}" destId="{62FE6321-B85A-441D-A04E-8B4DE5F0993C}" srcOrd="2" destOrd="0" presId="urn:microsoft.com/office/officeart/2005/8/layout/lProcess2"/>
    <dgm:cxn modelId="{F75F7BE8-95EF-42D9-BEFB-191F40492866}" type="presParOf" srcId="{62FE6321-B85A-441D-A04E-8B4DE5F0993C}" destId="{1E5AF562-8C94-4CF4-8EBE-8D1DD6882691}" srcOrd="0" destOrd="0" presId="urn:microsoft.com/office/officeart/2005/8/layout/lProcess2"/>
    <dgm:cxn modelId="{3A6D622B-60E4-46C5-930C-A0BAE906888D}" type="presParOf" srcId="{0644F596-D83D-47D2-B1A5-655F2A34ACC5}" destId="{C2806F24-5A34-4B51-9E3A-0B7CDFFDAD46}" srcOrd="1" destOrd="0" presId="urn:microsoft.com/office/officeart/2005/8/layout/lProcess2"/>
    <dgm:cxn modelId="{5C21E286-918D-4119-BA7F-F3390238BB51}" type="presParOf" srcId="{0644F596-D83D-47D2-B1A5-655F2A34ACC5}" destId="{7938DB82-8D32-41C1-9302-A054755FE650}" srcOrd="2" destOrd="0" presId="urn:microsoft.com/office/officeart/2005/8/layout/lProcess2"/>
    <dgm:cxn modelId="{C3B369F4-ABB7-4A04-853D-B854F237E88E}" type="presParOf" srcId="{7938DB82-8D32-41C1-9302-A054755FE650}" destId="{F9603C2B-F4E5-424C-826A-37A23A3C9C68}" srcOrd="0" destOrd="0" presId="urn:microsoft.com/office/officeart/2005/8/layout/lProcess2"/>
    <dgm:cxn modelId="{26AEEFC0-9EEF-4AC5-8136-3F68B7D13118}" type="presParOf" srcId="{7938DB82-8D32-41C1-9302-A054755FE650}" destId="{80D2F35E-817B-4A88-8EAA-7BD7AD5D01CC}" srcOrd="1" destOrd="0" presId="urn:microsoft.com/office/officeart/2005/8/layout/lProcess2"/>
    <dgm:cxn modelId="{2D834F92-92A1-4262-A06C-7B48667531EE}" type="presParOf" srcId="{7938DB82-8D32-41C1-9302-A054755FE650}" destId="{A9BBA9FA-8CC7-4DBE-B338-7BEFE9BA05A6}" srcOrd="2" destOrd="0" presId="urn:microsoft.com/office/officeart/2005/8/layout/lProcess2"/>
    <dgm:cxn modelId="{D9A0B5EE-8477-48B9-AEDE-3EF57A371B56}" type="presParOf" srcId="{A9BBA9FA-8CC7-4DBE-B338-7BEFE9BA05A6}" destId="{38D79395-47C7-4AA4-A041-64B0A63D7239}" srcOrd="0" destOrd="0" presId="urn:microsoft.com/office/officeart/2005/8/layout/lProcess2"/>
    <dgm:cxn modelId="{228B2253-128F-4452-A9FC-9AF4601BA599}" type="presParOf" srcId="{0644F596-D83D-47D2-B1A5-655F2A34ACC5}" destId="{58364C6F-1A02-4FDA-A712-B6F9E4CCE267}" srcOrd="3" destOrd="0" presId="urn:microsoft.com/office/officeart/2005/8/layout/lProcess2"/>
    <dgm:cxn modelId="{8586A509-3BED-4B97-AD1C-8225A73D8864}" type="presParOf" srcId="{0644F596-D83D-47D2-B1A5-655F2A34ACC5}" destId="{E930207C-ECAC-46C6-8F76-BFF48ED5C1A8}" srcOrd="4" destOrd="0" presId="urn:microsoft.com/office/officeart/2005/8/layout/lProcess2"/>
    <dgm:cxn modelId="{B660DEBB-F688-41CB-AEBE-49627C5F4133}" type="presParOf" srcId="{E930207C-ECAC-46C6-8F76-BFF48ED5C1A8}" destId="{58F2F83D-2541-4AFD-A1A5-4647359F1EA7}" srcOrd="0" destOrd="0" presId="urn:microsoft.com/office/officeart/2005/8/layout/lProcess2"/>
    <dgm:cxn modelId="{C76AC7EE-1261-4BBB-BBA6-9179ADF6758B}" type="presParOf" srcId="{E930207C-ECAC-46C6-8F76-BFF48ED5C1A8}" destId="{5F4E1A5F-78F9-441B-B6D6-1BA5A4845825}" srcOrd="1" destOrd="0" presId="urn:microsoft.com/office/officeart/2005/8/layout/lProcess2"/>
    <dgm:cxn modelId="{26134700-785D-44CE-B627-077099EE34F2}" type="presParOf" srcId="{E930207C-ECAC-46C6-8F76-BFF48ED5C1A8}" destId="{FA8F7954-7B93-479A-BAD4-78C50A7B4C9D}" srcOrd="2" destOrd="0" presId="urn:microsoft.com/office/officeart/2005/8/layout/lProcess2"/>
    <dgm:cxn modelId="{D372707E-627C-4910-A734-6FABCD94BFC2}" type="presParOf" srcId="{FA8F7954-7B93-479A-BAD4-78C50A7B4C9D}" destId="{0CE85A0E-6392-48EE-BF0E-78E207C9A12E}" srcOrd="0" destOrd="0" presId="urn:microsoft.com/office/officeart/2005/8/layout/lProcess2"/>
    <dgm:cxn modelId="{AD17E22A-B718-40D8-9E23-0CFB25ED714F}" type="presParOf" srcId="{0644F596-D83D-47D2-B1A5-655F2A34ACC5}" destId="{9D3E9689-2AFA-47B5-85E3-1D980E5A1E61}" srcOrd="5" destOrd="0" presId="urn:microsoft.com/office/officeart/2005/8/layout/lProcess2"/>
    <dgm:cxn modelId="{F4393DAD-A0D9-4F28-8C21-98CAF693F294}" type="presParOf" srcId="{0644F596-D83D-47D2-B1A5-655F2A34ACC5}" destId="{2E37826B-6E2E-43A2-BBFC-B0DB9DE7B75E}" srcOrd="6" destOrd="0" presId="urn:microsoft.com/office/officeart/2005/8/layout/lProcess2"/>
    <dgm:cxn modelId="{5E9E75B1-FF2D-4DB1-B4D1-A711348A1A89}" type="presParOf" srcId="{2E37826B-6E2E-43A2-BBFC-B0DB9DE7B75E}" destId="{24F064DC-202B-4CE2-9AA5-A99BC3B0B3C4}" srcOrd="0" destOrd="0" presId="urn:microsoft.com/office/officeart/2005/8/layout/lProcess2"/>
    <dgm:cxn modelId="{9C5A7870-3D9F-48AA-977A-82C3985AA7F4}" type="presParOf" srcId="{2E37826B-6E2E-43A2-BBFC-B0DB9DE7B75E}" destId="{D56C3F2C-EECE-4DC8-BF47-C4E23FA85D71}" srcOrd="1" destOrd="0" presId="urn:microsoft.com/office/officeart/2005/8/layout/lProcess2"/>
    <dgm:cxn modelId="{D4C09465-5C54-4486-9E86-F37EF461A5CA}" type="presParOf" srcId="{2E37826B-6E2E-43A2-BBFC-B0DB9DE7B75E}" destId="{2CB75795-8569-4309-ACAC-EAF94619BA1C}" srcOrd="2" destOrd="0" presId="urn:microsoft.com/office/officeart/2005/8/layout/lProcess2"/>
    <dgm:cxn modelId="{84C1524B-A966-4FED-BAE9-C04BE7E69B21}" type="presParOf" srcId="{2CB75795-8569-4309-ACAC-EAF94619BA1C}" destId="{BE4C40CE-1721-4DCB-A264-3AA5C7C84384}" srcOrd="0" destOrd="0" presId="urn:microsoft.com/office/officeart/2005/8/layout/lProcess2"/>
    <dgm:cxn modelId="{30995125-6700-415B-A9B1-4132AD83C1B1}" type="presParOf" srcId="{0644F596-D83D-47D2-B1A5-655F2A34ACC5}" destId="{31660F7F-E406-49BB-8310-DFE3F53E7671}" srcOrd="7" destOrd="0" presId="urn:microsoft.com/office/officeart/2005/8/layout/lProcess2"/>
    <dgm:cxn modelId="{09C24111-B1B9-4D35-8E10-EE852B8649B9}" type="presParOf" srcId="{0644F596-D83D-47D2-B1A5-655F2A34ACC5}" destId="{32727C89-CAFA-48EB-AACA-F603A54259E1}" srcOrd="8" destOrd="0" presId="urn:microsoft.com/office/officeart/2005/8/layout/lProcess2"/>
    <dgm:cxn modelId="{562BDC7B-B6C9-4474-9F59-DD1089B4A732}" type="presParOf" srcId="{32727C89-CAFA-48EB-AACA-F603A54259E1}" destId="{885D2A20-FFF3-4B22-B6A4-70C1E818AD07}" srcOrd="0" destOrd="0" presId="urn:microsoft.com/office/officeart/2005/8/layout/lProcess2"/>
    <dgm:cxn modelId="{5CE873EC-791B-4203-9644-3A48DC001190}" type="presParOf" srcId="{32727C89-CAFA-48EB-AACA-F603A54259E1}" destId="{4B74E692-627E-48DF-8FAC-4ED376692A0C}" srcOrd="1" destOrd="0" presId="urn:microsoft.com/office/officeart/2005/8/layout/lProcess2"/>
    <dgm:cxn modelId="{F301986D-94A4-4275-8F7C-B3B0075B3370}" type="presParOf" srcId="{32727C89-CAFA-48EB-AACA-F603A54259E1}" destId="{DF5BDBC8-62A8-46CA-B643-F6CC31317725}" srcOrd="2" destOrd="0" presId="urn:microsoft.com/office/officeart/2005/8/layout/lProcess2"/>
    <dgm:cxn modelId="{293ECBA9-DB53-4B05-AA51-B5BF2FEA2B60}" type="presParOf" srcId="{DF5BDBC8-62A8-46CA-B643-F6CC31317725}" destId="{52787966-B0EB-41A3-9224-17918A5DB31D}" srcOrd="0" destOrd="0" presId="urn:microsoft.com/office/officeart/2005/8/layout/lProcess2"/>
    <dgm:cxn modelId="{F06A7E83-48A2-4E50-8E30-16C2940966AA}" type="presParOf" srcId="{0644F596-D83D-47D2-B1A5-655F2A34ACC5}" destId="{AB8FAA0C-199D-4D68-8C4C-457755554B69}" srcOrd="9" destOrd="0" presId="urn:microsoft.com/office/officeart/2005/8/layout/lProcess2"/>
    <dgm:cxn modelId="{AD042EB8-A0EA-4848-BCF7-270316895907}" type="presParOf" srcId="{0644F596-D83D-47D2-B1A5-655F2A34ACC5}" destId="{FC5ECCBD-A0CF-4F5E-95DB-C13BB38CC880}" srcOrd="10" destOrd="0" presId="urn:microsoft.com/office/officeart/2005/8/layout/lProcess2"/>
    <dgm:cxn modelId="{FCD12DA5-2F83-4A8F-94FD-1D52C1D52DDE}" type="presParOf" srcId="{FC5ECCBD-A0CF-4F5E-95DB-C13BB38CC880}" destId="{2EFFD447-3D09-4A69-8C14-407FB736D46B}" srcOrd="0" destOrd="0" presId="urn:microsoft.com/office/officeart/2005/8/layout/lProcess2"/>
    <dgm:cxn modelId="{1E9E5E50-5538-4E46-945C-9B27F283904E}" type="presParOf" srcId="{FC5ECCBD-A0CF-4F5E-95DB-C13BB38CC880}" destId="{6FE0BA98-DBB7-41AB-9A7A-E9FED7FD57C2}" srcOrd="1" destOrd="0" presId="urn:microsoft.com/office/officeart/2005/8/layout/lProcess2"/>
    <dgm:cxn modelId="{538E5634-29F3-4E6C-851B-795626BCF9E2}" type="presParOf" srcId="{FC5ECCBD-A0CF-4F5E-95DB-C13BB38CC880}" destId="{E3C1477A-4498-4C81-8472-F1CC8DEAFFCC}" srcOrd="2" destOrd="0" presId="urn:microsoft.com/office/officeart/2005/8/layout/lProcess2"/>
    <dgm:cxn modelId="{B5025268-2B89-4526-9CFF-7607B3F1A1BD}" type="presParOf" srcId="{E3C1477A-4498-4C81-8472-F1CC8DEAFFCC}" destId="{0B94FF66-6279-4407-A6A8-CFFE1CD7F71E}" srcOrd="0" destOrd="0" presId="urn:microsoft.com/office/officeart/2005/8/layout/l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A7C501-4349-4ADD-9862-3C65BB803554}">
      <dsp:nvSpPr>
        <dsp:cNvPr id="0" name=""/>
        <dsp:cNvSpPr/>
      </dsp:nvSpPr>
      <dsp:spPr>
        <a:xfrm>
          <a:off x="4554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900" kern="1200" dirty="0" smtClean="0"/>
            <a:t> </a:t>
          </a:r>
          <a:endParaRPr lang="it-IT" sz="5900" kern="1200" dirty="0"/>
        </a:p>
      </dsp:txBody>
      <dsp:txXfrm>
        <a:off x="4554" y="0"/>
        <a:ext cx="1799480" cy="1295399"/>
      </dsp:txXfrm>
    </dsp:sp>
    <dsp:sp modelId="{F9603C2B-F4E5-424C-826A-37A23A3C9C68}">
      <dsp:nvSpPr>
        <dsp:cNvPr id="0" name=""/>
        <dsp:cNvSpPr/>
      </dsp:nvSpPr>
      <dsp:spPr>
        <a:xfrm>
          <a:off x="1947472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900" kern="1200" dirty="0" smtClean="0"/>
            <a:t> </a:t>
          </a:r>
          <a:endParaRPr lang="it-IT" sz="5900" kern="1200" dirty="0"/>
        </a:p>
      </dsp:txBody>
      <dsp:txXfrm>
        <a:off x="1947472" y="0"/>
        <a:ext cx="1799480" cy="1295399"/>
      </dsp:txXfrm>
    </dsp:sp>
    <dsp:sp modelId="{58F2F83D-2541-4AFD-A1A5-4647359F1EA7}">
      <dsp:nvSpPr>
        <dsp:cNvPr id="0" name=""/>
        <dsp:cNvSpPr/>
      </dsp:nvSpPr>
      <dsp:spPr>
        <a:xfrm>
          <a:off x="3873438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900" kern="1200" dirty="0" smtClean="0"/>
            <a:t> </a:t>
          </a:r>
          <a:endParaRPr lang="it-IT" sz="5900" kern="1200" dirty="0"/>
        </a:p>
      </dsp:txBody>
      <dsp:txXfrm>
        <a:off x="3873438" y="0"/>
        <a:ext cx="1799480" cy="1295399"/>
      </dsp:txXfrm>
    </dsp:sp>
    <dsp:sp modelId="{24F064DC-202B-4CE2-9AA5-A99BC3B0B3C4}">
      <dsp:nvSpPr>
        <dsp:cNvPr id="0" name=""/>
        <dsp:cNvSpPr/>
      </dsp:nvSpPr>
      <dsp:spPr>
        <a:xfrm>
          <a:off x="5807880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900" kern="1200"/>
        </a:p>
      </dsp:txBody>
      <dsp:txXfrm>
        <a:off x="5807880" y="0"/>
        <a:ext cx="1799480" cy="1295399"/>
      </dsp:txXfrm>
    </dsp:sp>
    <dsp:sp modelId="{885D2A20-FFF3-4B22-B6A4-70C1E818AD07}">
      <dsp:nvSpPr>
        <dsp:cNvPr id="0" name=""/>
        <dsp:cNvSpPr/>
      </dsp:nvSpPr>
      <dsp:spPr>
        <a:xfrm>
          <a:off x="7742322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900" kern="1200"/>
        </a:p>
      </dsp:txBody>
      <dsp:txXfrm>
        <a:off x="7742322" y="0"/>
        <a:ext cx="1799480" cy="1295399"/>
      </dsp:txXfrm>
    </dsp:sp>
    <dsp:sp modelId="{2EFFD447-3D09-4A69-8C14-407FB736D46B}">
      <dsp:nvSpPr>
        <dsp:cNvPr id="0" name=""/>
        <dsp:cNvSpPr/>
      </dsp:nvSpPr>
      <dsp:spPr>
        <a:xfrm>
          <a:off x="9676764" y="0"/>
          <a:ext cx="1799480" cy="4317999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900" kern="1200"/>
        </a:p>
      </dsp:txBody>
      <dsp:txXfrm>
        <a:off x="9676764" y="0"/>
        <a:ext cx="1799480" cy="12953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A7C501-4349-4ADD-9862-3C65BB803554}">
      <dsp:nvSpPr>
        <dsp:cNvPr id="0" name=""/>
        <dsp:cNvSpPr/>
      </dsp:nvSpPr>
      <dsp:spPr>
        <a:xfrm>
          <a:off x="4554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554" y="0"/>
        <a:ext cx="1799480" cy="1564408"/>
      </dsp:txXfrm>
    </dsp:sp>
    <dsp:sp modelId="{F9603C2B-F4E5-424C-826A-37A23A3C9C68}">
      <dsp:nvSpPr>
        <dsp:cNvPr id="0" name=""/>
        <dsp:cNvSpPr/>
      </dsp:nvSpPr>
      <dsp:spPr>
        <a:xfrm>
          <a:off x="1947472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1947472" y="0"/>
        <a:ext cx="1799480" cy="1564408"/>
      </dsp:txXfrm>
    </dsp:sp>
    <dsp:sp modelId="{58F2F83D-2541-4AFD-A1A5-4647359F1EA7}">
      <dsp:nvSpPr>
        <dsp:cNvPr id="0" name=""/>
        <dsp:cNvSpPr/>
      </dsp:nvSpPr>
      <dsp:spPr>
        <a:xfrm>
          <a:off x="3873438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3873438" y="0"/>
        <a:ext cx="1799480" cy="1564408"/>
      </dsp:txXfrm>
    </dsp:sp>
    <dsp:sp modelId="{24F064DC-202B-4CE2-9AA5-A99BC3B0B3C4}">
      <dsp:nvSpPr>
        <dsp:cNvPr id="0" name=""/>
        <dsp:cNvSpPr/>
      </dsp:nvSpPr>
      <dsp:spPr>
        <a:xfrm>
          <a:off x="5807880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/>
        </a:p>
      </dsp:txBody>
      <dsp:txXfrm>
        <a:off x="5807880" y="0"/>
        <a:ext cx="1799480" cy="1564408"/>
      </dsp:txXfrm>
    </dsp:sp>
    <dsp:sp modelId="{885D2A20-FFF3-4B22-B6A4-70C1E818AD07}">
      <dsp:nvSpPr>
        <dsp:cNvPr id="0" name=""/>
        <dsp:cNvSpPr/>
      </dsp:nvSpPr>
      <dsp:spPr>
        <a:xfrm>
          <a:off x="7742322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/>
        </a:p>
      </dsp:txBody>
      <dsp:txXfrm>
        <a:off x="7742322" y="0"/>
        <a:ext cx="1799480" cy="1564408"/>
      </dsp:txXfrm>
    </dsp:sp>
    <dsp:sp modelId="{2EFFD447-3D09-4A69-8C14-407FB736D46B}">
      <dsp:nvSpPr>
        <dsp:cNvPr id="0" name=""/>
        <dsp:cNvSpPr/>
      </dsp:nvSpPr>
      <dsp:spPr>
        <a:xfrm>
          <a:off x="9676764" y="0"/>
          <a:ext cx="1799480" cy="5214696"/>
        </a:xfrm>
        <a:prstGeom prst="roundRect">
          <a:avLst>
            <a:gd name="adj" fmla="val 10000"/>
          </a:avLst>
        </a:prstGeom>
        <a:solidFill>
          <a:schemeClr val="bg1">
            <a:alpha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/>
        </a:p>
      </dsp:txBody>
      <dsp:txXfrm>
        <a:off x="9676764" y="0"/>
        <a:ext cx="1799480" cy="1564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557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708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623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4188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5388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691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233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58003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910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26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932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187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82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657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95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979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9280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DC20-BBF2-4825-8E33-85CF6513B484}" type="datetimeFigureOut">
              <a:rPr lang="it-IT" smtClean="0"/>
              <a:pPr/>
              <a:t>20/05/2018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6CF81-5D67-4C17-B24F-FE04C3CAA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23624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58.jpeg"/><Relationship Id="rId18" Type="http://schemas.openxmlformats.org/officeDocument/2006/relationships/image" Target="../media/image62.jpeg"/><Relationship Id="rId3" Type="http://schemas.openxmlformats.org/officeDocument/2006/relationships/image" Target="../media/image51.gif"/><Relationship Id="rId7" Type="http://schemas.openxmlformats.org/officeDocument/2006/relationships/image" Target="../media/image54.jpeg"/><Relationship Id="rId12" Type="http://schemas.openxmlformats.org/officeDocument/2006/relationships/image" Target="../media/image57.png"/><Relationship Id="rId17" Type="http://schemas.openxmlformats.org/officeDocument/2006/relationships/image" Target="../media/image16.jpeg"/><Relationship Id="rId2" Type="http://schemas.openxmlformats.org/officeDocument/2006/relationships/image" Target="../media/image11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6.png"/><Relationship Id="rId5" Type="http://schemas.openxmlformats.org/officeDocument/2006/relationships/image" Target="../media/image53.jpeg"/><Relationship Id="rId15" Type="http://schemas.openxmlformats.org/officeDocument/2006/relationships/image" Target="../media/image60.png"/><Relationship Id="rId10" Type="http://schemas.openxmlformats.org/officeDocument/2006/relationships/image" Target="../media/image43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.jpeg"/><Relationship Id="rId7" Type="http://schemas.openxmlformats.org/officeDocument/2006/relationships/image" Target="../media/image6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9.jpeg"/><Relationship Id="rId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18" Type="http://schemas.openxmlformats.org/officeDocument/2006/relationships/image" Target="../media/image120.jpeg"/><Relationship Id="rId26" Type="http://schemas.openxmlformats.org/officeDocument/2006/relationships/image" Target="../media/image8.png"/><Relationship Id="rId3" Type="http://schemas.openxmlformats.org/officeDocument/2006/relationships/image" Target="../media/image105.png"/><Relationship Id="rId21" Type="http://schemas.openxmlformats.org/officeDocument/2006/relationships/image" Target="../media/image122.png"/><Relationship Id="rId7" Type="http://schemas.openxmlformats.org/officeDocument/2006/relationships/image" Target="../media/image109.png"/><Relationship Id="rId12" Type="http://schemas.openxmlformats.org/officeDocument/2006/relationships/image" Target="../media/image114.jpeg"/><Relationship Id="rId17" Type="http://schemas.openxmlformats.org/officeDocument/2006/relationships/image" Target="../media/image119.jpeg"/><Relationship Id="rId25" Type="http://schemas.openxmlformats.org/officeDocument/2006/relationships/image" Target="../media/image126.jpeg"/><Relationship Id="rId2" Type="http://schemas.openxmlformats.org/officeDocument/2006/relationships/image" Target="../media/image104.png"/><Relationship Id="rId16" Type="http://schemas.openxmlformats.org/officeDocument/2006/relationships/image" Target="../media/image118.jpeg"/><Relationship Id="rId20" Type="http://schemas.openxmlformats.org/officeDocument/2006/relationships/image" Target="../media/image11.png"/><Relationship Id="rId29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125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4.png"/><Relationship Id="rId28" Type="http://schemas.openxmlformats.org/officeDocument/2006/relationships/image" Target="../media/image128.jpeg"/><Relationship Id="rId10" Type="http://schemas.openxmlformats.org/officeDocument/2006/relationships/image" Target="../media/image112.png"/><Relationship Id="rId19" Type="http://schemas.openxmlformats.org/officeDocument/2006/relationships/image" Target="../media/image121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jpeg"/><Relationship Id="rId22" Type="http://schemas.openxmlformats.org/officeDocument/2006/relationships/image" Target="../media/image123.png"/><Relationship Id="rId27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12" Type="http://schemas.openxmlformats.org/officeDocument/2006/relationships/image" Target="../media/image8.png"/><Relationship Id="rId2" Type="http://schemas.openxmlformats.org/officeDocument/2006/relationships/image" Target="../media/image26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11.png"/><Relationship Id="rId15" Type="http://schemas.openxmlformats.org/officeDocument/2006/relationships/image" Target="../media/image37.jpe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2.jpeg"/><Relationship Id="rId1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12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11.png"/><Relationship Id="rId4" Type="http://schemas.openxmlformats.org/officeDocument/2006/relationships/image" Target="../media/image42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599" y="1803405"/>
            <a:ext cx="10206507" cy="1825096"/>
          </a:xfrm>
        </p:spPr>
        <p:txBody>
          <a:bodyPr/>
          <a:lstStyle/>
          <a:p>
            <a:r>
              <a:rPr lang="it-IT" dirty="0" smtClean="0"/>
              <a:t>VIDEOCITOTELEFONIA VOIP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10206506" cy="476494"/>
          </a:xfrm>
        </p:spPr>
        <p:txBody>
          <a:bodyPr>
            <a:normAutofit fontScale="92500"/>
          </a:bodyPr>
          <a:lstStyle/>
          <a:p>
            <a:r>
              <a:rPr lang="it-IT" dirty="0" smtClean="0">
                <a:latin typeface="+mj-lt"/>
              </a:rPr>
              <a:t>Da 2 a 12 pulsanti, Audio di qualità, Telecamera HD, Tastiera, RFID, APP iOS e Android</a:t>
            </a:r>
            <a:endParaRPr lang="it-IT" dirty="0">
              <a:latin typeface="+mj-lt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23496" y="5516572"/>
            <a:ext cx="9151938" cy="1204915"/>
            <a:chOff x="398" y="3475"/>
            <a:chExt cx="5765" cy="75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06" y="3946"/>
              <a:ext cx="35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algn="ctr"/>
              <a:r>
                <a:rPr lang="it-IT" altLang="it-IT" sz="2000" b="1" dirty="0">
                  <a:solidFill>
                    <a:srgbClr val="3399FF"/>
                  </a:solidFill>
                </a:rPr>
                <a:t>By TEMA TELECOMUNICAZIONI S.r.l.  (</a:t>
              </a:r>
              <a:r>
                <a:rPr lang="it-IT" altLang="it-IT" sz="2000" b="1" dirty="0" smtClean="0">
                  <a:solidFill>
                    <a:srgbClr val="3399FF"/>
                  </a:solidFill>
                </a:rPr>
                <a:t>2018)</a:t>
              </a:r>
              <a:endParaRPr lang="it-IT" altLang="it-IT" sz="2000" b="1" dirty="0">
                <a:solidFill>
                  <a:srgbClr val="3399FF"/>
                </a:solidFill>
              </a:endParaRPr>
            </a:p>
          </p:txBody>
        </p:sp>
        <p:pic>
          <p:nvPicPr>
            <p:cNvPr id="10" name="Picture 9" descr="TEMA trasparen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" y="3475"/>
              <a:ext cx="698" cy="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" y="3612"/>
              <a:ext cx="36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" y="3612"/>
              <a:ext cx="379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spect="1" noChangeArrowheads="1"/>
            </p:cNvSpPr>
            <p:nvPr/>
          </p:nvSpPr>
          <p:spPr bwMode="auto">
            <a:xfrm>
              <a:off x="4844" y="4009"/>
              <a:ext cx="131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it-IT" altLang="it-IT" sz="100" b="1" dirty="0"/>
                <a:t>  </a:t>
              </a:r>
              <a:r>
                <a:rPr lang="it-IT" altLang="it-IT" sz="1000" b="1" dirty="0"/>
                <a:t>UNI EN ISO </a:t>
              </a:r>
              <a:r>
                <a:rPr lang="it-IT" altLang="it-IT" sz="1000" b="1" dirty="0" smtClean="0"/>
                <a:t>9001:2015</a:t>
              </a:r>
              <a:r>
                <a:rPr lang="en-US" altLang="it-IT" sz="1000" b="1" dirty="0" smtClean="0"/>
                <a:t> </a:t>
              </a:r>
              <a:endParaRPr lang="en-US" altLang="it-IT" sz="1000" b="1" dirty="0"/>
            </a:p>
          </p:txBody>
        </p:sp>
      </p:grpSp>
      <p:sp>
        <p:nvSpPr>
          <p:cNvPr id="14" name="Sottotitolo 2"/>
          <p:cNvSpPr txBox="1">
            <a:spLocks/>
          </p:cNvSpPr>
          <p:nvPr/>
        </p:nvSpPr>
        <p:spPr>
          <a:xfrm>
            <a:off x="1371598" y="4307254"/>
            <a:ext cx="10039352" cy="729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b="1" dirty="0" smtClean="0">
                <a:latin typeface="+mj-lt"/>
              </a:rPr>
              <a:t>Soluzioni sicure ed evolute per le Comunicazioni e il Controllo degli Accessi</a:t>
            </a:r>
            <a:endParaRPr lang="it-IT" b="1" dirty="0">
              <a:latin typeface="+mj-lt"/>
            </a:endParaRPr>
          </a:p>
          <a:p>
            <a:endParaRPr lang="it-IT" b="1" dirty="0"/>
          </a:p>
        </p:txBody>
      </p:sp>
      <p:pic>
        <p:nvPicPr>
          <p:cNvPr id="1031" name="Immagine 2" descr="AA-560-LQ1-TRASP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0033" y="82608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001-RID-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1571" y="1203905"/>
            <a:ext cx="66833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001-RID-300-AA-506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158" y="1203905"/>
            <a:ext cx="6540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001-RID-300-AA-5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183" y="732417"/>
            <a:ext cx="6445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001-RID-300-AA-5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2896" y="402217"/>
            <a:ext cx="6381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001-RID-300-AA-5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7433" y="886405"/>
            <a:ext cx="7381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001-RID-300-AA-506K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8583" y="1194380"/>
            <a:ext cx="660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001-RID-300-AA-5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5896" y="1203905"/>
            <a:ext cx="65246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001-RID-300-AA-506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6783" y="1208667"/>
            <a:ext cx="6540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Immagine 10" descr="AAVideoConsole-Smartphone-Nero-TRASP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1" r="16754"/>
          <a:stretch>
            <a:fillRect/>
          </a:stretch>
        </p:blipFill>
        <p:spPr bwMode="auto">
          <a:xfrm>
            <a:off x="10726317" y="1540455"/>
            <a:ext cx="32861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Immagine 1" descr="VIDEOCONSOLE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477" y="1507118"/>
            <a:ext cx="803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8"/>
          <p:cNvSpPr>
            <a:spLocks noChangeArrowheads="1" noChangeShapeType="1" noTextEdit="1"/>
          </p:cNvSpPr>
          <p:nvPr/>
        </p:nvSpPr>
        <p:spPr bwMode="auto">
          <a:xfrm>
            <a:off x="8681521" y="167580"/>
            <a:ext cx="3112427" cy="694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43" name="Immagine 1" descr="021-rid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807" y="1708810"/>
            <a:ext cx="7096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05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1748"/>
            <a:ext cx="8610600" cy="1293028"/>
          </a:xfrm>
        </p:spPr>
        <p:txBody>
          <a:bodyPr/>
          <a:lstStyle/>
          <a:p>
            <a:r>
              <a:rPr lang="it-IT" dirty="0" smtClean="0"/>
              <a:t>Funzioni 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370774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200 </a:t>
            </a:r>
            <a:r>
              <a:rPr lang="it-IT" dirty="0"/>
              <a:t>codici accesso da tastiera e gestione di 200 Card/Tag RFID</a:t>
            </a:r>
          </a:p>
          <a:p>
            <a:r>
              <a:rPr lang="it-IT" dirty="0"/>
              <a:t>2 Relè apriporta di serie </a:t>
            </a:r>
            <a:r>
              <a:rPr lang="it-IT" dirty="0" smtClean="0"/>
              <a:t>integrati </a:t>
            </a:r>
            <a:r>
              <a:rPr lang="it-IT" dirty="0"/>
              <a:t>in ogni sistema</a:t>
            </a:r>
          </a:p>
          <a:p>
            <a:r>
              <a:rPr lang="it-IT" dirty="0"/>
              <a:t>Chiamata ciclica a numeri </a:t>
            </a:r>
            <a:r>
              <a:rPr lang="it-IT" dirty="0" smtClean="0"/>
              <a:t>telefonici in memoria</a:t>
            </a:r>
          </a:p>
          <a:p>
            <a:r>
              <a:rPr lang="it-IT" dirty="0"/>
              <a:t>Led di segnalazione chiamata </a:t>
            </a:r>
            <a:r>
              <a:rPr lang="it-IT" dirty="0" smtClean="0"/>
              <a:t>attiva</a:t>
            </a:r>
          </a:p>
          <a:p>
            <a:r>
              <a:rPr lang="it-IT" dirty="0" smtClean="0"/>
              <a:t>Esecuzione </a:t>
            </a:r>
            <a:r>
              <a:rPr lang="it-IT" dirty="0"/>
              <a:t>in alluminio </a:t>
            </a:r>
            <a:r>
              <a:rPr lang="it-IT" dirty="0" smtClean="0"/>
              <a:t>satinato, elegante e protetto dalle intemperie</a:t>
            </a:r>
            <a:endParaRPr lang="it-IT" dirty="0"/>
          </a:p>
          <a:p>
            <a:r>
              <a:rPr lang="it-IT" dirty="0"/>
              <a:t>Versioni Blindate Antivandalo in acciaio </a:t>
            </a:r>
            <a:r>
              <a:rPr lang="it-IT" dirty="0" smtClean="0"/>
              <a:t>inox, chiusure </a:t>
            </a:r>
            <a:r>
              <a:rPr lang="it-IT" dirty="0"/>
              <a:t>con viti antieffrazione</a:t>
            </a:r>
          </a:p>
          <a:p>
            <a:r>
              <a:rPr lang="it-IT" dirty="0"/>
              <a:t>Montaggio da parete e da </a:t>
            </a:r>
            <a:r>
              <a:rPr lang="it-IT" dirty="0" smtClean="0"/>
              <a:t>incasso</a:t>
            </a:r>
          </a:p>
          <a:p>
            <a:r>
              <a:rPr lang="it-IT" dirty="0"/>
              <a:t>Vasta gamma di accessori per ogni tipo di </a:t>
            </a:r>
            <a:r>
              <a:rPr lang="it-IT" dirty="0" smtClean="0"/>
              <a:t>esigenza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481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2162" y="121821"/>
            <a:ext cx="8610600" cy="1293028"/>
          </a:xfrm>
        </p:spPr>
        <p:txBody>
          <a:bodyPr/>
          <a:lstStyle/>
          <a:p>
            <a:r>
              <a:rPr lang="it-IT" dirty="0" smtClean="0"/>
              <a:t>Applicazione tipica</a:t>
            </a:r>
            <a:endParaRPr lang="it-IT" dirty="0"/>
          </a:p>
        </p:txBody>
      </p:sp>
      <p:pic>
        <p:nvPicPr>
          <p:cNvPr id="66" name="Picture 11" descr="001-RID-300-AA-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3069" y="1545299"/>
            <a:ext cx="853392" cy="23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Line 64"/>
          <p:cNvSpPr>
            <a:spLocks noChangeShapeType="1"/>
          </p:cNvSpPr>
          <p:nvPr/>
        </p:nvSpPr>
        <p:spPr bwMode="auto">
          <a:xfrm flipV="1">
            <a:off x="5790308" y="1713520"/>
            <a:ext cx="644305" cy="2711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2" name="Text Box 65"/>
          <p:cNvSpPr txBox="1">
            <a:spLocks noChangeArrowheads="1"/>
          </p:cNvSpPr>
          <p:nvPr/>
        </p:nvSpPr>
        <p:spPr bwMode="auto">
          <a:xfrm>
            <a:off x="6348387" y="1501918"/>
            <a:ext cx="1546946" cy="46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</a:rPr>
              <a:t>Telecamera IP a colori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</a:rPr>
              <a:t>(solo modelli AA-54xC)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83" name="Line 66"/>
          <p:cNvSpPr>
            <a:spLocks noChangeShapeType="1"/>
          </p:cNvSpPr>
          <p:nvPr/>
        </p:nvSpPr>
        <p:spPr bwMode="auto">
          <a:xfrm rot="16200000" flipH="1">
            <a:off x="4793681" y="1702232"/>
            <a:ext cx="0" cy="5302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oval" w="med" len="med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5" name="Line 67"/>
          <p:cNvSpPr>
            <a:spLocks noChangeShapeType="1"/>
          </p:cNvSpPr>
          <p:nvPr/>
        </p:nvSpPr>
        <p:spPr bwMode="auto">
          <a:xfrm rot="16200000" flipH="1">
            <a:off x="3957799" y="1644227"/>
            <a:ext cx="1" cy="64623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7" name="Line 68"/>
          <p:cNvSpPr>
            <a:spLocks noChangeShapeType="1"/>
          </p:cNvSpPr>
          <p:nvPr/>
        </p:nvSpPr>
        <p:spPr bwMode="auto">
          <a:xfrm rot="16200000" flipH="1">
            <a:off x="4343624" y="1780814"/>
            <a:ext cx="128587" cy="196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3" name="Line 66"/>
          <p:cNvSpPr>
            <a:spLocks noChangeShapeType="1"/>
          </p:cNvSpPr>
          <p:nvPr/>
        </p:nvSpPr>
        <p:spPr bwMode="auto">
          <a:xfrm rot="16200000" flipH="1">
            <a:off x="4798299" y="2057839"/>
            <a:ext cx="0" cy="5302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oval" w="med" len="med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4" name="Line 67"/>
          <p:cNvSpPr>
            <a:spLocks noChangeShapeType="1"/>
          </p:cNvSpPr>
          <p:nvPr/>
        </p:nvSpPr>
        <p:spPr bwMode="auto">
          <a:xfrm rot="16200000" flipH="1">
            <a:off x="3960108" y="1997525"/>
            <a:ext cx="1" cy="65085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5" name="Line 68"/>
          <p:cNvSpPr>
            <a:spLocks noChangeShapeType="1"/>
          </p:cNvSpPr>
          <p:nvPr/>
        </p:nvSpPr>
        <p:spPr bwMode="auto">
          <a:xfrm rot="16200000" flipH="1">
            <a:off x="4348242" y="2136421"/>
            <a:ext cx="128587" cy="1968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142" name="Immagine 215" descr="hand_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8070">
            <a:off x="5819559" y="3190215"/>
            <a:ext cx="47466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65"/>
          <p:cNvSpPr txBox="1">
            <a:spLocks noChangeArrowheads="1"/>
          </p:cNvSpPr>
          <p:nvPr/>
        </p:nvSpPr>
        <p:spPr bwMode="auto">
          <a:xfrm>
            <a:off x="3736763" y="1543806"/>
            <a:ext cx="1251528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2 Relè integrati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0" name="Text Box 65"/>
          <p:cNvSpPr txBox="1">
            <a:spLocks noChangeArrowheads="1"/>
          </p:cNvSpPr>
          <p:nvPr/>
        </p:nvSpPr>
        <p:spPr bwMode="auto">
          <a:xfrm>
            <a:off x="6911735" y="2733042"/>
            <a:ext cx="903142" cy="39981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RFID Tag e/o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Smartcard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1" name="Text Box 65"/>
          <p:cNvSpPr txBox="1">
            <a:spLocks noChangeArrowheads="1"/>
          </p:cNvSpPr>
          <p:nvPr/>
        </p:nvSpPr>
        <p:spPr bwMode="auto">
          <a:xfrm>
            <a:off x="6458965" y="2299013"/>
            <a:ext cx="665800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4 pulsanti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88" name="AutoShape 73"/>
          <p:cNvSpPr>
            <a:spLocks noChangeArrowheads="1"/>
          </p:cNvSpPr>
          <p:nvPr/>
        </p:nvSpPr>
        <p:spPr bwMode="auto">
          <a:xfrm>
            <a:off x="5093069" y="5371667"/>
            <a:ext cx="873125" cy="523875"/>
          </a:xfrm>
          <a:prstGeom prst="roundRect">
            <a:avLst>
              <a:gd name="adj" fmla="val 16667"/>
            </a:avLst>
          </a:prstGeom>
          <a:solidFill>
            <a:srgbClr val="E36C0A"/>
          </a:solidFill>
          <a:ln w="38100">
            <a:solidFill>
              <a:srgbClr val="F2F2F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28398" dir="3806097" algn="ctr" rotWithShape="0">
                    <a:srgbClr val="974706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IP PBX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46" name="Picture 74" descr="SWITCH-HD-TRAS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292" y="4649338"/>
            <a:ext cx="1501914" cy="2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 Box 65"/>
          <p:cNvSpPr txBox="1">
            <a:spLocks noChangeArrowheads="1"/>
          </p:cNvSpPr>
          <p:nvPr/>
        </p:nvSpPr>
        <p:spPr bwMode="auto">
          <a:xfrm>
            <a:off x="4725885" y="4458962"/>
            <a:ext cx="797542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Switch PoE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3147" name="AutoShape 75"/>
          <p:cNvCxnSpPr>
            <a:cxnSpLocks noChangeShapeType="1"/>
          </p:cNvCxnSpPr>
          <p:nvPr/>
        </p:nvCxnSpPr>
        <p:spPr bwMode="auto">
          <a:xfrm>
            <a:off x="5513415" y="3923993"/>
            <a:ext cx="0" cy="771525"/>
          </a:xfrm>
          <a:prstGeom prst="straightConnector1">
            <a:avLst/>
          </a:prstGeom>
          <a:noFill/>
          <a:ln w="158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48" name="AutoShape 76"/>
          <p:cNvCxnSpPr>
            <a:cxnSpLocks noChangeShapeType="1"/>
          </p:cNvCxnSpPr>
          <p:nvPr/>
        </p:nvCxnSpPr>
        <p:spPr bwMode="auto">
          <a:xfrm flipH="1">
            <a:off x="5510240" y="4924849"/>
            <a:ext cx="3175" cy="447675"/>
          </a:xfrm>
          <a:prstGeom prst="straightConnector1">
            <a:avLst/>
          </a:prstGeom>
          <a:noFill/>
          <a:ln w="158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50" name="AutoShape 78"/>
          <p:cNvCxnSpPr>
            <a:cxnSpLocks noChangeShapeType="1"/>
          </p:cNvCxnSpPr>
          <p:nvPr/>
        </p:nvCxnSpPr>
        <p:spPr bwMode="auto">
          <a:xfrm flipH="1">
            <a:off x="6089842" y="4865014"/>
            <a:ext cx="541338" cy="0"/>
          </a:xfrm>
          <a:prstGeom prst="straightConnector1">
            <a:avLst/>
          </a:prstGeom>
          <a:noFill/>
          <a:ln w="158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2" name="Text Box 65"/>
          <p:cNvSpPr txBox="1">
            <a:spLocks noChangeArrowheads="1"/>
          </p:cNvSpPr>
          <p:nvPr/>
        </p:nvSpPr>
        <p:spPr bwMode="auto">
          <a:xfrm>
            <a:off x="6290687" y="5148686"/>
            <a:ext cx="1251528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Videotelefono SIP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3151" name="Picture 79" descr="pc desktop a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7645" y="3475488"/>
            <a:ext cx="1095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AutoShape 78"/>
          <p:cNvCxnSpPr>
            <a:cxnSpLocks noChangeShapeType="1"/>
          </p:cNvCxnSpPr>
          <p:nvPr/>
        </p:nvCxnSpPr>
        <p:spPr bwMode="auto">
          <a:xfrm flipH="1">
            <a:off x="5946461" y="4017818"/>
            <a:ext cx="1401184" cy="707747"/>
          </a:xfrm>
          <a:prstGeom prst="straightConnector1">
            <a:avLst/>
          </a:prstGeom>
          <a:noFill/>
          <a:ln w="1587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152" name="Immagine 161" descr="C:\Users\FX\Desktop\151117-FOTOLIA SCARICHI\Fotolia_52884845_XS-corriere bl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8247" y="2496634"/>
            <a:ext cx="8588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" name="Picture 82" descr="皪胬㵠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282" y="3029527"/>
            <a:ext cx="960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5" name="Immagine 1" descr="VIDEOCONSO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9781" y="2833855"/>
            <a:ext cx="935353" cy="78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56" name="AutoShape 84"/>
          <p:cNvCxnSpPr>
            <a:cxnSpLocks noChangeShapeType="1"/>
          </p:cNvCxnSpPr>
          <p:nvPr/>
        </p:nvCxnSpPr>
        <p:spPr bwMode="auto">
          <a:xfrm flipH="1">
            <a:off x="8417682" y="3545464"/>
            <a:ext cx="835025" cy="158750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dash"/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1" name="Text Box 65"/>
          <p:cNvSpPr txBox="1">
            <a:spLocks noChangeArrowheads="1"/>
          </p:cNvSpPr>
          <p:nvPr/>
        </p:nvSpPr>
        <p:spPr bwMode="auto">
          <a:xfrm>
            <a:off x="9468247" y="5684977"/>
            <a:ext cx="1546946" cy="398896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Audio e video con standard Softphone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02" name="Text Box 65"/>
          <p:cNvSpPr txBox="1">
            <a:spLocks noChangeArrowheads="1"/>
          </p:cNvSpPr>
          <p:nvPr/>
        </p:nvSpPr>
        <p:spPr bwMode="auto">
          <a:xfrm>
            <a:off x="9070731" y="3754580"/>
            <a:ext cx="2029620" cy="77930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1100" dirty="0">
                <a:latin typeface="Calibri" panose="020F0502020204030204" pitchFamily="34" charset="0"/>
              </a:rPr>
              <a:t>Audio e Video con software TEMA</a:t>
            </a:r>
          </a:p>
          <a:p>
            <a:pPr algn="ctr"/>
            <a:r>
              <a:rPr lang="it-IT" sz="1100" dirty="0">
                <a:latin typeface="Calibri" panose="020F0502020204030204" pitchFamily="34" charset="0"/>
              </a:rPr>
              <a:t>“Videoconsole” su PC Windows, fino a 16 riquadri per postazioni di accesso con AA-546C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04" name="Text Box 65"/>
          <p:cNvSpPr txBox="1">
            <a:spLocks noChangeArrowheads="1"/>
          </p:cNvSpPr>
          <p:nvPr/>
        </p:nvSpPr>
        <p:spPr bwMode="auto">
          <a:xfrm>
            <a:off x="7383239" y="5699390"/>
            <a:ext cx="2029620" cy="43355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1100" dirty="0">
                <a:latin typeface="Calibri" panose="020F0502020204030204" pitchFamily="34" charset="0"/>
              </a:rPr>
              <a:t>APP per </a:t>
            </a:r>
            <a:r>
              <a:rPr lang="it-IT" sz="1100" dirty="0" smtClean="0">
                <a:latin typeface="Calibri" panose="020F0502020204030204" pitchFamily="34" charset="0"/>
              </a:rPr>
              <a:t>SmartPhone</a:t>
            </a:r>
            <a:r>
              <a:rPr lang="it-IT" sz="1100" dirty="0">
                <a:latin typeface="Calibri" panose="020F0502020204030204" pitchFamily="34" charset="0"/>
              </a:rPr>
              <a:t>,  Audio, Video e comandi da </a:t>
            </a:r>
            <a:r>
              <a:rPr lang="it-IT" sz="1100" dirty="0" smtClean="0">
                <a:latin typeface="Calibri" panose="020F0502020204030204" pitchFamily="34" charset="0"/>
              </a:rPr>
              <a:t>remoto</a:t>
            </a:r>
            <a:endParaRPr lang="it-IT" sz="1100" dirty="0">
              <a:latin typeface="Calibri" panose="020F0502020204030204" pitchFamily="34" charset="0"/>
            </a:endParaRPr>
          </a:p>
          <a:p>
            <a:pPr algn="ctr"/>
            <a:endParaRPr lang="it-IT" sz="1100" dirty="0"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93" name="Line 85"/>
          <p:cNvSpPr>
            <a:spLocks noChangeShapeType="1"/>
          </p:cNvSpPr>
          <p:nvPr/>
        </p:nvSpPr>
        <p:spPr bwMode="auto">
          <a:xfrm rot="5400000" flipH="1" flipV="1">
            <a:off x="3600674" y="2505513"/>
            <a:ext cx="9525" cy="1408112"/>
          </a:xfrm>
          <a:prstGeom prst="line">
            <a:avLst/>
          </a:prstGeom>
          <a:noFill/>
          <a:ln w="15875">
            <a:solidFill>
              <a:srgbClr val="0070C0"/>
            </a:solidFill>
            <a:prstDash val="dash"/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94" name="Line 86"/>
          <p:cNvSpPr>
            <a:spLocks noChangeShapeType="1"/>
          </p:cNvSpPr>
          <p:nvPr/>
        </p:nvSpPr>
        <p:spPr bwMode="auto">
          <a:xfrm rot="5400000" flipH="1" flipV="1">
            <a:off x="4393631" y="3019068"/>
            <a:ext cx="88900" cy="269875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95" name="Line 87"/>
          <p:cNvSpPr>
            <a:spLocks noChangeShapeType="1"/>
          </p:cNvSpPr>
          <p:nvPr/>
        </p:nvSpPr>
        <p:spPr bwMode="auto">
          <a:xfrm rot="16200000" flipH="1">
            <a:off x="4834162" y="2938900"/>
            <a:ext cx="0" cy="519112"/>
          </a:xfrm>
          <a:prstGeom prst="line">
            <a:avLst/>
          </a:prstGeom>
          <a:noFill/>
          <a:ln w="15875">
            <a:solidFill>
              <a:srgbClr val="0070C0"/>
            </a:solidFill>
            <a:prstDash val="dash"/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1645529" y="3003980"/>
            <a:ext cx="1251528" cy="479084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Fino a 3 ingressi da eventi esterni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 rot="16200000" flipH="1">
            <a:off x="4122424" y="2780290"/>
            <a:ext cx="0" cy="18700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triangl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886" y="3527298"/>
            <a:ext cx="672467" cy="568888"/>
          </a:xfrm>
          <a:prstGeom prst="rect">
            <a:avLst/>
          </a:prstGeom>
        </p:spPr>
      </p:pic>
      <p:sp>
        <p:nvSpPr>
          <p:cNvPr id="112" name="Text Box 65"/>
          <p:cNvSpPr txBox="1">
            <a:spLocks noChangeArrowheads="1"/>
          </p:cNvSpPr>
          <p:nvPr/>
        </p:nvSpPr>
        <p:spPr bwMode="auto">
          <a:xfrm>
            <a:off x="2223836" y="4123438"/>
            <a:ext cx="1251528" cy="558217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1100" dirty="0">
                <a:latin typeface="Calibri" panose="020F0502020204030204" pitchFamily="34" charset="0"/>
              </a:rPr>
              <a:t>Uscita diretta per altoparlante esterno 8 Ohm-3W</a:t>
            </a:r>
          </a:p>
          <a:p>
            <a:pPr algn="ctr"/>
            <a:r>
              <a:rPr lang="it-IT" sz="1100" dirty="0"/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13" name="Line 64"/>
          <p:cNvSpPr>
            <a:spLocks noChangeShapeType="1"/>
          </p:cNvSpPr>
          <p:nvPr/>
        </p:nvSpPr>
        <p:spPr bwMode="auto">
          <a:xfrm>
            <a:off x="5881625" y="2397718"/>
            <a:ext cx="583299" cy="5421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6" name="Picture 48" descr="BARRIERA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3246" y="1468464"/>
            <a:ext cx="1072893" cy="672438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 Box 65"/>
          <p:cNvSpPr txBox="1">
            <a:spLocks noChangeArrowheads="1"/>
          </p:cNvSpPr>
          <p:nvPr/>
        </p:nvSpPr>
        <p:spPr bwMode="auto">
          <a:xfrm>
            <a:off x="6356746" y="3471596"/>
            <a:ext cx="831508" cy="504054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Messaggi al visitatore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97894" y="3471596"/>
            <a:ext cx="436719" cy="3460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1764" y="2737631"/>
            <a:ext cx="269684" cy="258896"/>
          </a:xfrm>
          <a:prstGeom prst="rect">
            <a:avLst/>
          </a:prstGeom>
        </p:spPr>
      </p:pic>
      <p:pic>
        <p:nvPicPr>
          <p:cNvPr id="1027" name="Immagine 1" descr="C:\Documents and Settings\Administrator\Desktop\FOTO-NUOVI-DOORPHONE\IMMAGINI-RFID-TAG-SMARTCARD\RFID-SmartCard-H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2" t="5222" r="3734" b="5728"/>
          <a:stretch>
            <a:fillRect/>
          </a:stretch>
        </p:blipFill>
        <p:spPr bwMode="auto">
          <a:xfrm>
            <a:off x="6319802" y="2700045"/>
            <a:ext cx="631002" cy="3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755" y="2203258"/>
            <a:ext cx="359927" cy="4830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5087" y="4587127"/>
            <a:ext cx="610667" cy="5038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2243" y="4772352"/>
            <a:ext cx="444406" cy="861252"/>
          </a:xfrm>
          <a:prstGeom prst="rect">
            <a:avLst/>
          </a:prstGeom>
        </p:spPr>
      </p:pic>
      <p:pic>
        <p:nvPicPr>
          <p:cNvPr id="55" name="Immagine 10" descr="AAVideoConsole-Smartphone-Nero-TRASP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1" r="16754"/>
          <a:stretch>
            <a:fillRect/>
          </a:stretch>
        </p:blipFill>
        <p:spPr bwMode="auto">
          <a:xfrm>
            <a:off x="8112564" y="4827906"/>
            <a:ext cx="451434" cy="85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magine 2" descr="Cancello cielo 1 credito-Fotolia_44880432_X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517" y="1468463"/>
            <a:ext cx="1063509" cy="681181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1237358" y="2212874"/>
            <a:ext cx="1251528" cy="473413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Apertura barriere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 e cancelli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2475814" y="2212874"/>
            <a:ext cx="747573" cy="389781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Accensione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 luci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4887303" y="1209782"/>
            <a:ext cx="1251528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b="1" dirty="0" smtClean="0">
                <a:latin typeface="Calibri" panose="020F0502020204030204" pitchFamily="34" charset="0"/>
              </a:rPr>
              <a:t>AA-546C</a:t>
            </a: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65"/>
          <p:cNvSpPr txBox="1">
            <a:spLocks noChangeArrowheads="1"/>
          </p:cNvSpPr>
          <p:nvPr/>
        </p:nvSpPr>
        <p:spPr bwMode="auto">
          <a:xfrm>
            <a:off x="4903867" y="5956023"/>
            <a:ext cx="1251528" cy="558217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1100" dirty="0" smtClean="0">
                <a:latin typeface="Calibri" panose="020F0502020204030204" pitchFamily="34" charset="0"/>
              </a:rPr>
              <a:t>Incluso 3CX e sistemi basati su Asterisk</a:t>
            </a:r>
            <a:endParaRPr lang="it-IT" sz="1100" dirty="0">
              <a:latin typeface="Calibri" panose="020F0502020204030204" pitchFamily="34" charset="0"/>
            </a:endParaRPr>
          </a:p>
          <a:p>
            <a:pPr algn="ctr"/>
            <a:r>
              <a:rPr lang="it-IT" sz="1100" dirty="0"/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61" name="Line 64"/>
          <p:cNvSpPr>
            <a:spLocks noChangeShapeType="1"/>
          </p:cNvSpPr>
          <p:nvPr/>
        </p:nvSpPr>
        <p:spPr bwMode="auto">
          <a:xfrm>
            <a:off x="5873303" y="2099447"/>
            <a:ext cx="583299" cy="5421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2" name="Line 64"/>
          <p:cNvSpPr>
            <a:spLocks noChangeShapeType="1"/>
          </p:cNvSpPr>
          <p:nvPr/>
        </p:nvSpPr>
        <p:spPr bwMode="auto">
          <a:xfrm>
            <a:off x="5543180" y="1787740"/>
            <a:ext cx="338445" cy="313072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3" name="Text Box 65"/>
          <p:cNvSpPr txBox="1">
            <a:spLocks noChangeArrowheads="1"/>
          </p:cNvSpPr>
          <p:nvPr/>
        </p:nvSpPr>
        <p:spPr bwMode="auto">
          <a:xfrm>
            <a:off x="6449209" y="2003298"/>
            <a:ext cx="1228486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Led chiamata attiva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1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25068"/>
            <a:ext cx="8610600" cy="1293028"/>
          </a:xfrm>
        </p:spPr>
        <p:txBody>
          <a:bodyPr/>
          <a:lstStyle/>
          <a:p>
            <a:r>
              <a:rPr lang="it-IT" dirty="0" smtClean="0"/>
              <a:t>Applicazione p2p e multicast</a:t>
            </a:r>
            <a:endParaRPr lang="it-IT" dirty="0"/>
          </a:p>
        </p:txBody>
      </p:sp>
      <p:pic>
        <p:nvPicPr>
          <p:cNvPr id="4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769" y="2774898"/>
            <a:ext cx="710903" cy="10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4" descr="SWITCH-HD-TRA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963" y="3237220"/>
            <a:ext cx="2491602" cy="4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101" y="4659167"/>
            <a:ext cx="1028238" cy="848394"/>
          </a:xfrm>
          <a:prstGeom prst="rect">
            <a:avLst/>
          </a:prstGeom>
        </p:spPr>
      </p:pic>
      <p:pic>
        <p:nvPicPr>
          <p:cNvPr id="9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91" y="4272543"/>
            <a:ext cx="710903" cy="10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91" y="2835663"/>
            <a:ext cx="710903" cy="10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88"/>
          <p:cNvSpPr>
            <a:spLocks noChangeShapeType="1"/>
          </p:cNvSpPr>
          <p:nvPr/>
        </p:nvSpPr>
        <p:spPr bwMode="auto">
          <a:xfrm rot="16200000">
            <a:off x="3549772" y="2136301"/>
            <a:ext cx="10103" cy="290030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Line 88"/>
          <p:cNvSpPr>
            <a:spLocks noChangeShapeType="1"/>
          </p:cNvSpPr>
          <p:nvPr/>
        </p:nvSpPr>
        <p:spPr bwMode="auto">
          <a:xfrm rot="16200000">
            <a:off x="3083017" y="2729311"/>
            <a:ext cx="1318373" cy="313016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Line 88"/>
          <p:cNvSpPr>
            <a:spLocks noChangeShapeType="1"/>
          </p:cNvSpPr>
          <p:nvPr/>
        </p:nvSpPr>
        <p:spPr bwMode="auto">
          <a:xfrm rot="16200000">
            <a:off x="8435571" y="2120984"/>
            <a:ext cx="10103" cy="293094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Line 88"/>
          <p:cNvSpPr>
            <a:spLocks noChangeShapeType="1"/>
          </p:cNvSpPr>
          <p:nvPr/>
        </p:nvSpPr>
        <p:spPr bwMode="auto">
          <a:xfrm rot="16200000" flipH="1">
            <a:off x="7485136" y="2694553"/>
            <a:ext cx="1524001" cy="331790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5616537" y="3073749"/>
            <a:ext cx="797542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Switch PoE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65"/>
          <p:cNvSpPr txBox="1">
            <a:spLocks noChangeArrowheads="1"/>
          </p:cNvSpPr>
          <p:nvPr/>
        </p:nvSpPr>
        <p:spPr bwMode="auto">
          <a:xfrm>
            <a:off x="2667274" y="3371657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65"/>
          <p:cNvSpPr txBox="1">
            <a:spLocks noChangeArrowheads="1"/>
          </p:cNvSpPr>
          <p:nvPr/>
        </p:nvSpPr>
        <p:spPr bwMode="auto">
          <a:xfrm>
            <a:off x="7725267" y="3382592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65"/>
          <p:cNvSpPr txBox="1">
            <a:spLocks noChangeArrowheads="1"/>
          </p:cNvSpPr>
          <p:nvPr/>
        </p:nvSpPr>
        <p:spPr bwMode="auto">
          <a:xfrm rot="1517132">
            <a:off x="7891140" y="4204394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65"/>
          <p:cNvSpPr txBox="1">
            <a:spLocks noChangeArrowheads="1"/>
          </p:cNvSpPr>
          <p:nvPr/>
        </p:nvSpPr>
        <p:spPr bwMode="auto">
          <a:xfrm rot="20203475">
            <a:off x="2667274" y="4295674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266" y="1359997"/>
            <a:ext cx="710903" cy="10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4329" y="1411256"/>
            <a:ext cx="710903" cy="10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88"/>
          <p:cNvSpPr>
            <a:spLocks noChangeShapeType="1"/>
          </p:cNvSpPr>
          <p:nvPr/>
        </p:nvSpPr>
        <p:spPr bwMode="auto">
          <a:xfrm rot="16200000">
            <a:off x="7723814" y="1357707"/>
            <a:ext cx="1368286" cy="299627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auto">
          <a:xfrm rot="16200000" flipH="1">
            <a:off x="2787930" y="1259977"/>
            <a:ext cx="1546522" cy="288757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 rot="20041616">
            <a:off x="7599327" y="2716185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 rot="1818464">
            <a:off x="2771628" y="2311733"/>
            <a:ext cx="1098963" cy="294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UTP </a:t>
            </a:r>
            <a:r>
              <a:rPr lang="it-IT" altLang="it-IT" sz="1100" dirty="0" err="1" smtClean="0">
                <a:latin typeface="Calibri" panose="020F0502020204030204" pitchFamily="34" charset="0"/>
              </a:rPr>
              <a:t>max</a:t>
            </a:r>
            <a:r>
              <a:rPr lang="it-IT" altLang="it-IT" sz="1100" dirty="0" smtClean="0">
                <a:latin typeface="Calibri" panose="020F0502020204030204" pitchFamily="34" charset="0"/>
              </a:rPr>
              <a:t> 100mt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AD615-FRONT-TRA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084" y="4369153"/>
            <a:ext cx="926597" cy="77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AutoShape 75"/>
          <p:cNvCxnSpPr>
            <a:cxnSpLocks noChangeShapeType="1"/>
          </p:cNvCxnSpPr>
          <p:nvPr/>
        </p:nvCxnSpPr>
        <p:spPr bwMode="auto">
          <a:xfrm flipH="1">
            <a:off x="6015307" y="3635206"/>
            <a:ext cx="3606" cy="80775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053" name="Picture 5" descr="cd-player-mobi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93" b="38885"/>
          <a:stretch>
            <a:fillRect/>
          </a:stretch>
        </p:blipFill>
        <p:spPr bwMode="auto">
          <a:xfrm>
            <a:off x="5624084" y="5539974"/>
            <a:ext cx="1009809" cy="23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AutoShape 75"/>
          <p:cNvCxnSpPr>
            <a:cxnSpLocks noChangeShapeType="1"/>
          </p:cNvCxnSpPr>
          <p:nvPr/>
        </p:nvCxnSpPr>
        <p:spPr bwMode="auto">
          <a:xfrm>
            <a:off x="6070764" y="5164523"/>
            <a:ext cx="0" cy="36637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AutoShape 6"/>
          <p:cNvSpPr>
            <a:spLocks noChangeArrowheads="1"/>
          </p:cNvSpPr>
          <p:nvPr/>
        </p:nvSpPr>
        <p:spPr bwMode="auto">
          <a:xfrm rot="16200000">
            <a:off x="5820045" y="3965424"/>
            <a:ext cx="390525" cy="210095"/>
          </a:xfrm>
          <a:prstGeom prst="notchedRightArrow">
            <a:avLst>
              <a:gd name="adj1" fmla="val 50000"/>
              <a:gd name="adj2" fmla="val 4096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" name="AutoShape 7"/>
          <p:cNvSpPr>
            <a:spLocks noChangeArrowheads="1"/>
          </p:cNvSpPr>
          <p:nvPr/>
        </p:nvSpPr>
        <p:spPr bwMode="auto">
          <a:xfrm>
            <a:off x="5499053" y="2032206"/>
            <a:ext cx="1327698" cy="226926"/>
          </a:xfrm>
          <a:prstGeom prst="notchedRightArrow">
            <a:avLst>
              <a:gd name="adj1" fmla="val 50000"/>
              <a:gd name="adj2" fmla="val 5407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9" name="AutoShape 8"/>
          <p:cNvSpPr>
            <a:spLocks noChangeArrowheads="1"/>
          </p:cNvSpPr>
          <p:nvPr/>
        </p:nvSpPr>
        <p:spPr bwMode="auto">
          <a:xfrm flipH="1">
            <a:off x="5459140" y="2398489"/>
            <a:ext cx="1404362" cy="215260"/>
          </a:xfrm>
          <a:prstGeom prst="notchedRightArrow">
            <a:avLst>
              <a:gd name="adj1" fmla="val 50000"/>
              <a:gd name="adj2" fmla="val 67938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" name="Text Box 65"/>
          <p:cNvSpPr txBox="1">
            <a:spLocks noChangeArrowheads="1"/>
          </p:cNvSpPr>
          <p:nvPr/>
        </p:nvSpPr>
        <p:spPr bwMode="auto">
          <a:xfrm>
            <a:off x="1164376" y="5945926"/>
            <a:ext cx="9536820" cy="826066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600" dirty="0" smtClean="0">
                <a:latin typeface="Calibri" panose="020F0502020204030204" pitchFamily="34" charset="0"/>
              </a:rPr>
              <a:t>Chiamate e videochiamate P2P (Peer to Peer) associando ai pulsanti l’indirizzo IP del rispettivo dispositivo. Ogni dispositivo può lanciare messaggi unidirezionali dal microfono incorporato su canali multicast. Un Encoder IP Tema AD615/S può diffondere musica di sottofondo su un canale multicast a priorità inferiore. Oltre 100mt PoE Extender.</a:t>
            </a:r>
            <a:endParaRPr kumimoji="0" lang="it-IT" altLang="it-IT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65"/>
          <p:cNvSpPr txBox="1">
            <a:spLocks noChangeArrowheads="1"/>
          </p:cNvSpPr>
          <p:nvPr/>
        </p:nvSpPr>
        <p:spPr bwMode="auto">
          <a:xfrm>
            <a:off x="6550681" y="4644498"/>
            <a:ext cx="797542" cy="459465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anose="020F0502020204030204" pitchFamily="34" charset="0"/>
              </a:rPr>
              <a:t>Encoder IP AD615/S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1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Aa-542 / aa-542C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261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Citotelefono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effectLst/>
              </a:rPr>
              <a:t> VoIP SIP PoE 2 Pulsanti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Versione Entry Level, non ampliabile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lang="it-IT" b="1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dirty="0">
                <a:ln>
                  <a:noFill/>
                </a:ln>
                <a:effectLst/>
              </a:rPr>
              <a:t> </a:t>
            </a:r>
            <a:r>
              <a:rPr kumimoji="0" lang="it-IT" sz="1800" b="1" i="0" u="none" strike="noStrike" cap="none" normalizeH="0" dirty="0" smtClean="0">
                <a:ln>
                  <a:noFill/>
                </a:ln>
                <a:effectLst/>
              </a:rPr>
              <a:t>Montaggio a parete, viti antieffrazione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r>
              <a:rPr lang="it-IT" b="1" dirty="0"/>
              <a:t> </a:t>
            </a:r>
            <a:r>
              <a:rPr lang="it-IT" b="1" dirty="0" smtClean="0"/>
              <a:t>Il modello AA-542/C è equipaggiato di telecamera a colori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Immagine 5" descr="AA-542(con bordo inv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9" y="1454476"/>
            <a:ext cx="1464105" cy="21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4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AA-540 / aa-540c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464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Citotelefono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effectLst/>
              </a:rPr>
              <a:t> VoIP SIP PoE 4 Pulsanti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Versione base a 4 pulsanti, ampliabile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kumimoji="0" lang="it-IT" sz="1800" b="1" i="0" u="none" strike="noStrike" cap="none" normalizeH="0" baseline="0" dirty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Montaggio </a:t>
            </a:r>
            <a:r>
              <a:rPr lang="it-IT" b="1" dirty="0"/>
              <a:t>a </a:t>
            </a:r>
            <a:r>
              <a:rPr lang="it-IT" b="1" dirty="0" smtClean="0"/>
              <a:t>parete</a:t>
            </a:r>
            <a:r>
              <a:rPr lang="it-IT" b="1" dirty="0"/>
              <a:t> , viti antieffrazione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Il modello AA-540/C è equipaggiato di telecamera a </a:t>
            </a:r>
            <a:r>
              <a:rPr lang="it-IT" b="1" dirty="0" smtClean="0"/>
              <a:t>colori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AA-506P ampliamento 8 pulsanti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AA-506KC tastiera da interno/esterno antivandalo luminosa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AA-506R modulo indice-legenda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8" descr="001-RID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735" y="1390383"/>
            <a:ext cx="1409809" cy="20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001-RID-300-AA-506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456" y="1397659"/>
            <a:ext cx="1374796" cy="205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001-RID-300-AA-506K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564" y="3556416"/>
            <a:ext cx="1334150" cy="198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001-RID-300-AA-506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456" y="3532451"/>
            <a:ext cx="1361958" cy="203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88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AA-545 / AA-546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356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Citotelefono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effectLst/>
              </a:rPr>
              <a:t> VoIP SIP PoE 4 Pulsanti, Tastiera, RFID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</a:t>
            </a:r>
            <a:r>
              <a:rPr lang="it-IT" b="1" dirty="0"/>
              <a:t>B</a:t>
            </a:r>
            <a:r>
              <a:rPr lang="it-IT" b="1" dirty="0" smtClean="0"/>
              <a:t>ase </a:t>
            </a:r>
            <a:r>
              <a:rPr lang="it-IT" b="1" dirty="0"/>
              <a:t>a 4 </a:t>
            </a:r>
            <a:r>
              <a:rPr lang="it-IT" b="1" dirty="0" smtClean="0"/>
              <a:t>pulsanti e tastiera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Montaggio a </a:t>
            </a:r>
            <a:r>
              <a:rPr lang="it-IT" b="1" dirty="0" smtClean="0"/>
              <a:t>parete</a:t>
            </a:r>
            <a:r>
              <a:rPr lang="it-IT" b="1" dirty="0"/>
              <a:t> , viti antieffrazione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RFID lettore di prossimità per Tag e/o </a:t>
            </a:r>
            <a:r>
              <a:rPr lang="it-IT" b="1" dirty="0" err="1" smtClean="0"/>
              <a:t>Smartcard</a:t>
            </a:r>
            <a:r>
              <a:rPr lang="it-IT" b="1" dirty="0" smtClean="0"/>
              <a:t> (AA-546)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endParaRPr kumimoji="0" lang="it-IT" sz="1800" b="1" i="0" u="none" strike="noStrike" cap="none" normalizeH="0" baseline="0" dirty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I modelli AA-545/C e AA-546/C sono equipaggiati di telecamera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10" descr="001-RID-300-AA-5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797" y="1609989"/>
            <a:ext cx="1473512" cy="3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001-RID-300-AA-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645" y="1059767"/>
            <a:ext cx="1399336" cy="38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6778" y="3185306"/>
            <a:ext cx="269684" cy="258896"/>
          </a:xfrm>
          <a:prstGeom prst="rect">
            <a:avLst/>
          </a:prstGeom>
        </p:spPr>
      </p:pic>
      <p:pic>
        <p:nvPicPr>
          <p:cNvPr id="8" name="Immagine 1" descr="C:\Documents and Settings\Administrator\Desktop\FOTO-NUOVI-DOORPHONE\IMMAGINI-RFID-TAG-SMARTCARD\RFID-SmartCard-H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2" t="5222" r="3734" b="5728"/>
          <a:stretch>
            <a:fillRect/>
          </a:stretch>
        </p:blipFill>
        <p:spPr bwMode="auto">
          <a:xfrm>
            <a:off x="3654816" y="3147720"/>
            <a:ext cx="631002" cy="3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1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AA-550 / AA-550c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443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Citotelefono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effectLst/>
              </a:rPr>
              <a:t> VoIP SIP PoE 4 Pulsanti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Base a 4 pulsanti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Montaggio a </a:t>
            </a:r>
            <a:r>
              <a:rPr lang="it-IT" b="1" dirty="0" smtClean="0"/>
              <a:t>incasso e parete</a:t>
            </a:r>
            <a:r>
              <a:rPr lang="it-IT" b="1" dirty="0"/>
              <a:t> , viti antieffrazione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Il modello </a:t>
            </a:r>
            <a:r>
              <a:rPr lang="it-IT" b="1" dirty="0" smtClean="0"/>
              <a:t>AA-550/C </a:t>
            </a:r>
            <a:r>
              <a:rPr lang="it-IT" b="1" dirty="0"/>
              <a:t>è equipaggiato di telecamera a </a:t>
            </a:r>
            <a:r>
              <a:rPr lang="it-IT" b="1" dirty="0" smtClean="0"/>
              <a:t>colori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AA-516P modulo ampliamento </a:t>
            </a:r>
            <a:r>
              <a:rPr lang="it-IT" b="1" dirty="0"/>
              <a:t>8 </a:t>
            </a:r>
            <a:r>
              <a:rPr lang="it-IT" b="1" dirty="0" smtClean="0"/>
              <a:t>pulsanti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AA-516KC modulo tastiera antivandalo </a:t>
            </a:r>
            <a:r>
              <a:rPr lang="it-IT" b="1" dirty="0"/>
              <a:t>luminosa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AA-516R </a:t>
            </a:r>
            <a:r>
              <a:rPr lang="it-IT" b="1" dirty="0"/>
              <a:t>modulo </a:t>
            </a:r>
            <a:r>
              <a:rPr lang="it-IT" b="1" dirty="0" smtClean="0"/>
              <a:t>indice-legenda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Symbol" pitchFamily="18" charset="2"/>
              <a:buChar char="¨"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AA-517C1 cornice di copertura muro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AA-517T1  cornice </a:t>
            </a:r>
            <a:r>
              <a:rPr lang="it-IT" b="1" dirty="0"/>
              <a:t>di copertura </a:t>
            </a:r>
            <a:r>
              <a:rPr lang="it-IT" b="1" dirty="0" smtClean="0"/>
              <a:t>muro + tettuccio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AA-517S1  scatola completa per montaggio esterno</a:t>
            </a:r>
            <a:endParaRPr lang="it-IT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12" descr="001-RID-300-AA-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934" y="1441942"/>
            <a:ext cx="1707965" cy="299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RONTALE-AA-516P-NO-ETICHETTA-LQ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9039" y="3315729"/>
            <a:ext cx="477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RONTALE-AA-516KB-HD-LQ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46877" y="3315729"/>
            <a:ext cx="476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RONTALE-AA-516R-NO-ETICHETTA-LQ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3127" y="3313580"/>
            <a:ext cx="492125" cy="76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magine 4" descr="1-CORNICE FO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4747" y="4376852"/>
            <a:ext cx="5007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5" descr="2-VISI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5490" y="4378233"/>
            <a:ext cx="50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magine 6" descr="3-PROTEZI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3490" y="4375842"/>
            <a:ext cx="524143" cy="7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25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otolia_55029509_XS-raffin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64621" cy="140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C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AA-560 / aa-560c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492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Citotelefono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effectLst/>
              </a:rPr>
              <a:t> VoIP SIP PoE Antivandalo acciaio inox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</a:t>
            </a:r>
            <a:r>
              <a:rPr lang="it-IT" b="1" dirty="0"/>
              <a:t>Base a </a:t>
            </a:r>
            <a:r>
              <a:rPr lang="it-IT" b="1" dirty="0" smtClean="0"/>
              <a:t>1 pulsante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Esecuzione in acciaio </a:t>
            </a:r>
            <a:r>
              <a:rPr lang="it-IT" b="1" dirty="0"/>
              <a:t>i</a:t>
            </a:r>
            <a:r>
              <a:rPr lang="it-IT" b="1" dirty="0" smtClean="0"/>
              <a:t>nox Antivandalo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/>
              <a:t>Montaggio a incasso e </a:t>
            </a:r>
            <a:r>
              <a:rPr lang="it-IT" b="1" dirty="0" smtClean="0"/>
              <a:t>parete</a:t>
            </a:r>
            <a:r>
              <a:rPr lang="it-IT" b="1" dirty="0"/>
              <a:t> , viti antieffrazione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Il modello </a:t>
            </a:r>
            <a:r>
              <a:rPr lang="it-IT" b="1" dirty="0" smtClean="0"/>
              <a:t>AA-560/C </a:t>
            </a:r>
            <a:r>
              <a:rPr lang="it-IT" b="1" dirty="0"/>
              <a:t>è equipaggiato di telecamera a colori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AA-539K </a:t>
            </a:r>
            <a:r>
              <a:rPr lang="it-IT" b="1" dirty="0"/>
              <a:t>tastiera </a:t>
            </a:r>
            <a:r>
              <a:rPr lang="it-IT" b="1" dirty="0" smtClean="0"/>
              <a:t>antivandalo luminosa + indice-legenda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AA-539R Modulo 2 aree retroilluminate indice-legenda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AA-549C1 </a:t>
            </a:r>
            <a:r>
              <a:rPr lang="it-IT" b="1" dirty="0"/>
              <a:t>cornice di copertura muro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/>
              <a:t> </a:t>
            </a:r>
            <a:r>
              <a:rPr lang="it-IT" b="1" dirty="0" smtClean="0"/>
              <a:t>AA-549T1 </a:t>
            </a:r>
            <a:r>
              <a:rPr lang="it-IT" b="1" dirty="0"/>
              <a:t>cornice di copertura muro + tettuccio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/>
              <a:t> </a:t>
            </a:r>
            <a:r>
              <a:rPr lang="it-IT" b="1" dirty="0" smtClean="0"/>
              <a:t>AA-549S1 </a:t>
            </a:r>
            <a:r>
              <a:rPr lang="it-IT" b="1" dirty="0"/>
              <a:t>scatola completa per montaggio </a:t>
            </a:r>
            <a:r>
              <a:rPr lang="it-IT" b="1" dirty="0" smtClean="0"/>
              <a:t>esterno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Immagine 2" descr="AA-560-LQ1-TRASP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590" y="1287881"/>
            <a:ext cx="3747449" cy="374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aa-539-k-solo diseg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8849" y="4247930"/>
            <a:ext cx="4746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a-539-r-solo diseg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1253" y="4247930"/>
            <a:ext cx="4476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4" descr="1-CORNICE FO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915" y="5123375"/>
            <a:ext cx="546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 descr="2-VISI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8516" y="5123374"/>
            <a:ext cx="50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6" descr="3-PROTEZI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5075" y="5123374"/>
            <a:ext cx="5241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mc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50" y="5445950"/>
            <a:ext cx="1412050" cy="141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31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OPZIONALI E ACCESSORI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magine 4" descr="alimentator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250" y="1270527"/>
            <a:ext cx="537685" cy="5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2" descr="alimentatore d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81" y="2010199"/>
            <a:ext cx="569869" cy="5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OE ubiqu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281" y="2741844"/>
            <a:ext cx="547791" cy="54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13268" y="1270527"/>
            <a:ext cx="324361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AA-39AL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Alimentatore a spina 220Vac/12Vac-1,50A</a:t>
            </a:r>
            <a:r>
              <a:rPr lang="it-IT" sz="1100" b="1" dirty="0" smtClean="0"/>
              <a:t> autoprotetto CE</a:t>
            </a:r>
            <a:endParaRPr kumimoji="0" lang="it-IT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rgbClr val="40404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18030" y="1975614"/>
            <a:ext cx="31496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AA-39AL1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Alimentatore DIN 220Vac/12Vac</a:t>
            </a:r>
            <a:r>
              <a:rPr kumimoji="0" lang="it-IT" sz="1100" b="1" i="0" u="none" strike="noStrike" cap="none" normalizeH="0" dirty="0" smtClean="0">
                <a:ln>
                  <a:noFill/>
                </a:ln>
                <a:effectLst/>
              </a:rPr>
              <a:t> (2x12Vac)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100" b="1" baseline="0" dirty="0" smtClean="0"/>
              <a:t>15VA autoprotetto CE</a:t>
            </a:r>
            <a:endParaRPr kumimoji="0" lang="it-IT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rgbClr val="40404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13268" y="2757352"/>
            <a:ext cx="314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</a:rPr>
              <a:t>AA-39P4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effectLst/>
              </a:rPr>
              <a:t>PoE injector 230Vac/48Vdc 0,5A.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4" name="Picture 10" descr="AD301-LQ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54" t="20857" r="33463" b="14143"/>
          <a:stretch>
            <a:fillRect/>
          </a:stretch>
        </p:blipFill>
        <p:spPr bwMode="auto">
          <a:xfrm>
            <a:off x="7628072" y="1331031"/>
            <a:ext cx="571784" cy="79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492249" y="1294518"/>
            <a:ext cx="28432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AD301R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Amplificatore analogico 30W, controlli Volume-Alti-Bassi +/-12dB.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Immagine 1" descr="AA-36-TREQUARTI-SX-LQ2"/>
          <p:cNvPicPr>
            <a:picLocks noChangeAspect="1" noChangeArrowheads="1"/>
          </p:cNvPicPr>
          <p:nvPr/>
        </p:nvPicPr>
        <p:blipFill>
          <a:blip r:embed="rId6"/>
          <a:srcRect l="18947" t="10826" r="22556" b="10286"/>
          <a:stretch>
            <a:fillRect/>
          </a:stretch>
        </p:blipFill>
        <p:spPr bwMode="auto">
          <a:xfrm>
            <a:off x="7763118" y="4413939"/>
            <a:ext cx="436737" cy="97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478395" y="4448872"/>
            <a:ext cx="284956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AA-36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Relè Attuatore di potenza                  250Vac/16A/4KVA, comando in AC/DC 12V/24V, 1 contatto in scambio, Led  indicatore di attivazione. Ideale per pilotare carichi importanti fino a 4.000W.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" name="Picture 15" descr="AD-320-30-LQ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41" t="14854" r="27179" b="17926"/>
          <a:stretch>
            <a:fillRect/>
          </a:stretch>
        </p:blipFill>
        <p:spPr bwMode="auto">
          <a:xfrm>
            <a:off x="7658811" y="2289099"/>
            <a:ext cx="624899" cy="67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8478395" y="2237544"/>
            <a:ext cx="28384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AD320/30</a:t>
            </a:r>
            <a:r>
              <a:rPr kumimoji="0" lang="it-IT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Trasformatore audio 30W generatore di Linea audio PA 100V a tensione costante, tipo toroidale alta efficienza e  basso flusso disperso.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" name="Picture 17" descr="AD32-TREQUARTI-SX-LQ1"/>
          <p:cNvPicPr>
            <a:picLocks noChangeAspect="1" noChangeArrowheads="1"/>
          </p:cNvPicPr>
          <p:nvPr/>
        </p:nvPicPr>
        <p:blipFill>
          <a:blip r:embed="rId8"/>
          <a:srcRect t="2435"/>
          <a:stretch>
            <a:fillRect/>
          </a:stretch>
        </p:blipFill>
        <p:spPr bwMode="auto">
          <a:xfrm>
            <a:off x="7733423" y="3234730"/>
            <a:ext cx="510885" cy="8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8483115" y="3234730"/>
            <a:ext cx="2868613" cy="113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AD32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Trasformatore di isolamento, bilanciato, miscelatore, attenuatore, filtro per segnale audio, uscita a bassa impedenza. Ideale per disaccoppiare</a:t>
            </a:r>
            <a:r>
              <a:rPr kumimoji="0" lang="it-IT" sz="11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sorgenti di audio verso altri amplificatori.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147" name="Picture 3" descr="TETTUCCIO-ALLUMINIO-1-TRE-QUARTI-LQ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281" y="3489969"/>
            <a:ext cx="477919" cy="57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ETTUCCIO-ALLUMINIO-2-TRE-QUARTI-LQ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251" y="4205425"/>
            <a:ext cx="470949" cy="81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TETTUCCIO-ALLUMINIO-3-FRONTALE-LQ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250" y="5133519"/>
            <a:ext cx="470949" cy="9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895886" y="3443566"/>
            <a:ext cx="3475184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</a:rPr>
              <a:t>AA-519-T1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100" b="1" dirty="0"/>
              <a:t>Protezione antipioggia in </a:t>
            </a:r>
            <a:r>
              <a:rPr lang="it-IT" sz="1100" b="1" dirty="0" smtClean="0"/>
              <a:t>Alluminio per </a:t>
            </a:r>
            <a:r>
              <a:rPr lang="it-IT" sz="1100" b="1" dirty="0"/>
              <a:t>AA-542, AA-540, AA-506P, AA-506KC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895886" y="4172620"/>
            <a:ext cx="3475184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</a:rPr>
              <a:t>AA-519-T5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100" b="1" dirty="0"/>
              <a:t>Protezione antipioggia in </a:t>
            </a:r>
            <a:r>
              <a:rPr lang="it-IT" sz="1100" b="1" dirty="0" smtClean="0"/>
              <a:t>Alluminio per AA-545</a:t>
            </a:r>
            <a:endParaRPr lang="it-IT" sz="1100" b="1" dirty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895886" y="5123560"/>
            <a:ext cx="3475184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</a:rPr>
              <a:t>AA-519-T6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100" b="1" dirty="0"/>
              <a:t>Protezione antipioggia in </a:t>
            </a:r>
            <a:r>
              <a:rPr lang="it-IT" sz="1100" b="1" dirty="0" smtClean="0"/>
              <a:t>Alluminio per AA-546</a:t>
            </a:r>
            <a:endParaRPr lang="it-IT" sz="1100" b="1" dirty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8" name="Immagine 3" descr="C:\Documents and Settings\Administrator\Desktop\SERIE-504-COLORATI-LQ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70" y="6157423"/>
            <a:ext cx="903178" cy="5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1895886" y="6102731"/>
            <a:ext cx="3475184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</a:rPr>
              <a:t>AA-509/…</a:t>
            </a:r>
          </a:p>
          <a:p>
            <a:r>
              <a:rPr lang="it-IT" sz="1100" b="1" dirty="0"/>
              <a:t>Chiusure in ABS disponibili nei colori </a:t>
            </a:r>
            <a:r>
              <a:rPr lang="it-IT" sz="1100" b="1" dirty="0" smtClean="0"/>
              <a:t>Grigio</a:t>
            </a:r>
            <a:r>
              <a:rPr lang="it-IT" sz="1100" b="1" dirty="0"/>
              <a:t>, Nero, Rosso, </a:t>
            </a:r>
            <a:r>
              <a:rPr lang="it-IT" sz="1100" b="1" dirty="0" smtClean="0"/>
              <a:t>Giallo per serie AA-540/542/545/546</a:t>
            </a:r>
            <a:endParaRPr lang="it-IT" sz="1100" b="1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100" b="1" dirty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745" y="5609518"/>
            <a:ext cx="1480563" cy="986425"/>
          </a:xfrm>
          <a:prstGeom prst="rect">
            <a:avLst/>
          </a:prstGeom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8484745" y="5699842"/>
            <a:ext cx="28432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</a:rPr>
              <a:t>AD33x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dirty="0" smtClean="0">
                <a:ln>
                  <a:noFill/>
                </a:ln>
                <a:effectLst/>
              </a:rPr>
              <a:t>Altoparlanti</a:t>
            </a:r>
            <a:r>
              <a:rPr kumimoji="0" lang="it-IT" sz="1100" b="1" i="0" u="none" strike="noStrike" cap="none" normalizeH="0" dirty="0" smtClean="0">
                <a:ln>
                  <a:noFill/>
                </a:ln>
                <a:effectLst/>
              </a:rPr>
              <a:t> passivi e trombe di potenza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100" b="1" baseline="0" dirty="0" smtClean="0"/>
              <a:t>(Non</a:t>
            </a:r>
            <a:r>
              <a:rPr lang="it-IT" sz="1100" b="1" dirty="0" smtClean="0"/>
              <a:t> di produzione Tema, terze parti)</a:t>
            </a:r>
            <a:endParaRPr kumimoji="0" lang="it-IT" sz="11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5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programmazione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85" t="12558" r="1234"/>
          <a:stretch>
            <a:fillRect/>
          </a:stretch>
        </p:blipFill>
        <p:spPr bwMode="auto">
          <a:xfrm>
            <a:off x="154631" y="245247"/>
            <a:ext cx="5056154" cy="428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5" t="19128" b="7878"/>
          <a:stretch>
            <a:fillRect/>
          </a:stretch>
        </p:blipFill>
        <p:spPr bwMode="auto">
          <a:xfrm>
            <a:off x="5352706" y="1840212"/>
            <a:ext cx="6440992" cy="465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356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9635066" y="524932"/>
            <a:ext cx="2556933" cy="651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30290" y="328492"/>
            <a:ext cx="2785533" cy="107697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L’azienda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872442"/>
            <a:ext cx="7512269" cy="4486794"/>
          </a:xfrm>
        </p:spPr>
        <p:txBody>
          <a:bodyPr>
            <a:normAutofit/>
          </a:bodyPr>
          <a:lstStyle/>
          <a:p>
            <a:r>
              <a:rPr lang="it-IT" dirty="0" smtClean="0"/>
              <a:t>TEMA è una azienda certificata ISO 9001:2015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Da oltre “Venticinque anni dalla parte del Cliente”</a:t>
            </a:r>
          </a:p>
          <a:p>
            <a:endParaRPr lang="en-US" dirty="0" smtClean="0"/>
          </a:p>
          <a:p>
            <a:r>
              <a:rPr lang="it-IT" dirty="0" smtClean="0"/>
              <a:t>Prodotti con certificazione CE e ROHS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Focus: “IP Communication and Security”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Tutti i prodotti sono interamente sviluppati e prodotti in Italia, con assistenza diretta e garanzia di supporto nel tempo</a:t>
            </a:r>
          </a:p>
          <a:p>
            <a:endParaRPr lang="it-IT" dirty="0"/>
          </a:p>
          <a:p>
            <a:pPr>
              <a:buNone/>
            </a:pPr>
            <a:endParaRPr lang="it-IT" dirty="0" smtClean="0"/>
          </a:p>
        </p:txBody>
      </p:sp>
      <p:pic>
        <p:nvPicPr>
          <p:cNvPr id="4099" name="Immagine 4" descr="25-ANNIVERSARI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8690" y="2588876"/>
            <a:ext cx="8016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magine 1" descr="C:\Documents and Settings\Administrator\Desktop\rohs.gif"/>
          <p:cNvPicPr>
            <a:picLocks noChangeAspect="1" noChangeArrowheads="1"/>
          </p:cNvPicPr>
          <p:nvPr/>
        </p:nvPicPr>
        <p:blipFill>
          <a:blip r:embed="rId3" cstate="print">
            <a:lum bright="1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027" y="3470525"/>
            <a:ext cx="8445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Immagine 160" descr="made in ita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1427" y="5443865"/>
            <a:ext cx="1239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otolia_1147715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6778" y="4314224"/>
            <a:ext cx="754062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8305454" y="2243410"/>
            <a:ext cx="1671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/>
              <a:t>UNI EN ISO 9001:2015</a:t>
            </a:r>
          </a:p>
        </p:txBody>
      </p:sp>
      <p:pic>
        <p:nvPicPr>
          <p:cNvPr id="12" name="Picture 2" descr="C:\Users\GBC-RED\Desktop\AD600 DEP ITALIANO\totemtem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487" y="174821"/>
            <a:ext cx="2829704" cy="1549600"/>
          </a:xfrm>
          <a:prstGeom prst="rect">
            <a:avLst/>
          </a:prstGeom>
          <a:noFill/>
        </p:spPr>
      </p:pic>
      <p:pic>
        <p:nvPicPr>
          <p:cNvPr id="13" name="Oggetto 6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325" t="-916" r="-29942" b="17814"/>
          <a:stretch/>
        </p:blipFill>
        <p:spPr bwMode="auto">
          <a:xfrm>
            <a:off x="8035384" y="1731051"/>
            <a:ext cx="1920875" cy="58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5464" y="3507534"/>
            <a:ext cx="686452" cy="4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7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programmazione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5" t="19394" r="1155"/>
          <a:stretch>
            <a:fillRect/>
          </a:stretch>
        </p:blipFill>
        <p:spPr bwMode="auto">
          <a:xfrm>
            <a:off x="200024" y="522157"/>
            <a:ext cx="6182256" cy="50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13484" r="1784" b="11700"/>
          <a:stretch>
            <a:fillRect/>
          </a:stretch>
        </p:blipFill>
        <p:spPr bwMode="auto">
          <a:xfrm>
            <a:off x="6664850" y="1328993"/>
            <a:ext cx="5003631" cy="36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49007" r="1422" b="18216"/>
          <a:stretch>
            <a:fillRect/>
          </a:stretch>
        </p:blipFill>
        <p:spPr bwMode="auto">
          <a:xfrm>
            <a:off x="6664849" y="5140411"/>
            <a:ext cx="5036881" cy="15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26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programmazione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26254" r="1422" b="28676"/>
          <a:stretch>
            <a:fillRect/>
          </a:stretch>
        </p:blipFill>
        <p:spPr bwMode="auto">
          <a:xfrm>
            <a:off x="6742329" y="1824064"/>
            <a:ext cx="4806950" cy="21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84" t="39131" r="1411" b="44945"/>
          <a:stretch>
            <a:fillRect/>
          </a:stretch>
        </p:blipFill>
        <p:spPr bwMode="auto">
          <a:xfrm>
            <a:off x="6755029" y="5545923"/>
            <a:ext cx="4819650" cy="9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12643" r="1932"/>
          <a:stretch>
            <a:fillRect/>
          </a:stretch>
        </p:blipFill>
        <p:spPr bwMode="auto">
          <a:xfrm>
            <a:off x="210708" y="145062"/>
            <a:ext cx="5393561" cy="453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33981" r="1784" b="47034"/>
          <a:stretch>
            <a:fillRect/>
          </a:stretch>
        </p:blipFill>
        <p:spPr bwMode="auto">
          <a:xfrm>
            <a:off x="6761379" y="4192673"/>
            <a:ext cx="4787900" cy="10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5" t="62389" r="1784" b="5057"/>
          <a:stretch>
            <a:fillRect/>
          </a:stretch>
        </p:blipFill>
        <p:spPr bwMode="auto">
          <a:xfrm>
            <a:off x="210708" y="4849827"/>
            <a:ext cx="5402659" cy="169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83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programmazione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85" t="14915" r="1234" b="10236"/>
          <a:stretch>
            <a:fillRect/>
          </a:stretch>
        </p:blipFill>
        <p:spPr bwMode="auto">
          <a:xfrm>
            <a:off x="269960" y="412578"/>
            <a:ext cx="5673895" cy="41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01" t="25531" b="23207"/>
          <a:stretch>
            <a:fillRect/>
          </a:stretch>
        </p:blipFill>
        <p:spPr bwMode="auto">
          <a:xfrm>
            <a:off x="6192966" y="3439940"/>
            <a:ext cx="5464674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64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AA-502/504/505/506/514/539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1" name="Immagine 10" descr="AA-542(con bordo inv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1" y="243513"/>
            <a:ext cx="733280" cy="1082779"/>
          </a:xfrm>
          <a:prstGeom prst="rect">
            <a:avLst/>
          </a:prstGeom>
        </p:spPr>
      </p:pic>
      <p:pic>
        <p:nvPicPr>
          <p:cNvPr id="12" name="Picture 8" descr="001-RID-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90" y="605523"/>
            <a:ext cx="751259" cy="10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001-RID-300-AA-506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1852" y="908789"/>
            <a:ext cx="758502" cy="11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001-RID-300-AA-506K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130" y="1140261"/>
            <a:ext cx="826058" cy="12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001-RID-300-AA-506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677" y="1378986"/>
            <a:ext cx="818576" cy="122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01-RID-300-AA-5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161" y="2241758"/>
            <a:ext cx="758990" cy="17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001-RID-300-AA-5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348" y="2524145"/>
            <a:ext cx="773486" cy="21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001-RID-300-AA-5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828" y="3109881"/>
            <a:ext cx="969364" cy="170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 descr="AA-560-LQ1-TRASP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1031" y="3252297"/>
            <a:ext cx="1896515" cy="18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5%"/>
          <p:cNvSpPr>
            <a:spLocks noChangeArrowheads="1"/>
          </p:cNvSpPr>
          <p:nvPr/>
        </p:nvSpPr>
        <p:spPr bwMode="auto">
          <a:xfrm>
            <a:off x="1797843" y="306691"/>
            <a:ext cx="2195513" cy="368300"/>
          </a:xfrm>
          <a:prstGeom prst="roundRect">
            <a:avLst>
              <a:gd name="adj" fmla="val 13139"/>
            </a:avLst>
          </a:prstGeom>
          <a:pattFill prst="pct5">
            <a:fgClr>
              <a:srgbClr val="3399FF"/>
            </a:fgClr>
            <a:bgClr>
              <a:srgbClr val="3399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800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  Modelli Analogici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5535" y="2905030"/>
            <a:ext cx="8127345" cy="3707307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304718" y="1434725"/>
            <a:ext cx="7713926" cy="138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/>
              <a:t>Citotelefoni Analogici per derivati interni del PBX </a:t>
            </a:r>
            <a:endParaRPr kumimoji="0" lang="it-IT" sz="24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</a:t>
            </a:r>
            <a:r>
              <a:rPr lang="it-IT" b="1" dirty="0"/>
              <a:t>Stesse versioni meccaniche delle versioni VoIP </a:t>
            </a:r>
            <a:r>
              <a:rPr lang="it-IT" b="1" dirty="0" smtClean="0"/>
              <a:t>SIP</a:t>
            </a: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it-IT" b="1" dirty="0" smtClean="0"/>
              <a:t>Alimentazione diretta dalla stessa linea telefonica (Solo voce)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kumimoji="0" lang="it-IT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it-IT" sz="1800" b="1" i="0" u="none" strike="noStrike" cap="none" normalizeH="0" baseline="0" dirty="0" smtClean="0">
                <a:ln>
                  <a:noFill/>
                </a:ln>
                <a:effectLst/>
              </a:rPr>
              <a:t>Possibilità di interagire con un gateway GSM Tema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9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7408" y="31203"/>
            <a:ext cx="8610600" cy="1293028"/>
          </a:xfrm>
        </p:spPr>
        <p:txBody>
          <a:bodyPr/>
          <a:lstStyle/>
          <a:p>
            <a:r>
              <a:rPr lang="it-IT" dirty="0" smtClean="0"/>
              <a:t>Aa-10 / aa-11rt</a:t>
            </a:r>
            <a:endParaRPr lang="it-IT" dirty="0"/>
          </a:p>
        </p:txBody>
      </p:sp>
      <p:pic>
        <p:nvPicPr>
          <p:cNvPr id="8194" name="Picture 2" descr="AA-10-HD-TRAS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240" y="187582"/>
            <a:ext cx="965199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62744" y="1390383"/>
            <a:ext cx="7713926" cy="178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b="1" dirty="0" smtClean="0"/>
              <a:t>Interfacce citofoniche analogiche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Interfacciamento di un impianto citofonico tradizionale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Collegamento su traslatore urbano o su derivato interno del PBX</a:t>
            </a:r>
            <a:endParaRPr lang="it-IT" sz="12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/>
              <a:t> </a:t>
            </a:r>
            <a:r>
              <a:rPr lang="it-IT" b="1" dirty="0" smtClean="0"/>
              <a:t>Compatibile con impianti citofonici a 4 o 5 fili (Brand di mercato)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3 Relè interni comandabili via DTMF durante la chiamata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lang="it-IT" sz="1200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308" y="3245957"/>
            <a:ext cx="8089557" cy="3415102"/>
          </a:xfrm>
          <a:prstGeom prst="rect">
            <a:avLst/>
          </a:prstGeom>
        </p:spPr>
      </p:pic>
      <p:pic>
        <p:nvPicPr>
          <p:cNvPr id="8" name="Picture 2" descr="AA-10-HD-TRAS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439" y="1003033"/>
            <a:ext cx="965199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5%"/>
          <p:cNvSpPr>
            <a:spLocks noChangeArrowheads="1"/>
          </p:cNvSpPr>
          <p:nvPr/>
        </p:nvSpPr>
        <p:spPr bwMode="auto">
          <a:xfrm>
            <a:off x="4821129" y="493567"/>
            <a:ext cx="2195513" cy="368300"/>
          </a:xfrm>
          <a:prstGeom prst="roundRect">
            <a:avLst>
              <a:gd name="adj" fmla="val 13139"/>
            </a:avLst>
          </a:prstGeom>
          <a:pattFill prst="pct5">
            <a:fgClr>
              <a:srgbClr val="3399FF"/>
            </a:fgClr>
            <a:bgClr>
              <a:srgbClr val="3399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800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  Modelli Analogici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6792" y="0"/>
            <a:ext cx="8610600" cy="1293028"/>
          </a:xfrm>
        </p:spPr>
        <p:txBody>
          <a:bodyPr/>
          <a:lstStyle/>
          <a:p>
            <a:r>
              <a:rPr lang="it-IT" dirty="0" smtClean="0"/>
              <a:t>Aa-10/</a:t>
            </a:r>
            <a:r>
              <a:rPr lang="it-IT" dirty="0" err="1" smtClean="0"/>
              <a:t>pa</a:t>
            </a:r>
            <a:r>
              <a:rPr lang="it-IT" dirty="0" smtClean="0"/>
              <a:t> – aa-11/</a:t>
            </a:r>
            <a:r>
              <a:rPr lang="it-IT" dirty="0" err="1" smtClean="0"/>
              <a:t>pa</a:t>
            </a:r>
            <a:endParaRPr lang="it-IT" dirty="0"/>
          </a:p>
        </p:txBody>
      </p:sp>
      <p:sp>
        <p:nvSpPr>
          <p:cNvPr id="4" name="AutoShape 2" descr="5%"/>
          <p:cNvSpPr>
            <a:spLocks noChangeArrowheads="1"/>
          </p:cNvSpPr>
          <p:nvPr/>
        </p:nvSpPr>
        <p:spPr bwMode="auto">
          <a:xfrm>
            <a:off x="3961060" y="457355"/>
            <a:ext cx="2195513" cy="368300"/>
          </a:xfrm>
          <a:prstGeom prst="roundRect">
            <a:avLst>
              <a:gd name="adj" fmla="val 13139"/>
            </a:avLst>
          </a:prstGeom>
          <a:pattFill prst="pct5">
            <a:fgClr>
              <a:srgbClr val="3399FF"/>
            </a:fgClr>
            <a:bgClr>
              <a:srgbClr val="3399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800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  Modelli Analogici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62744" y="1290800"/>
            <a:ext cx="7713926" cy="147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b="1" dirty="0" smtClean="0"/>
              <a:t>Interfacce analogiche per amplificatori PA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Interfacciamento al PBX di un amplificatore di diffusione sonora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 smtClean="0"/>
              <a:t> Collegamento su traslatore urbano o su derivato interno del PBX</a:t>
            </a:r>
            <a:endParaRPr lang="it-IT" sz="12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r>
              <a:rPr lang="it-IT" b="1" dirty="0"/>
              <a:t> </a:t>
            </a:r>
            <a:r>
              <a:rPr lang="it-IT" b="1" dirty="0" smtClean="0"/>
              <a:t>Relè che si attiva in chiamata per abilitare l’amplificatore</a:t>
            </a:r>
            <a:endParaRPr lang="it-IT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itchFamily="18" charset="2"/>
              <a:buChar char="¨"/>
            </a:pPr>
            <a:endParaRPr lang="it-IT" sz="1200" b="1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AA-10-HD-TRAS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240" y="187582"/>
            <a:ext cx="965199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A-10-HD-TRAS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439" y="1003033"/>
            <a:ext cx="965199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7330" y="2778912"/>
            <a:ext cx="9200062" cy="38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17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xmlns="" val="2069879519"/>
              </p:ext>
            </p:extLst>
          </p:nvPr>
        </p:nvGraphicFramePr>
        <p:xfrm>
          <a:off x="364067" y="1278468"/>
          <a:ext cx="11480800" cy="521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Connettore 1 7"/>
          <p:cNvCxnSpPr/>
          <p:nvPr/>
        </p:nvCxnSpPr>
        <p:spPr>
          <a:xfrm>
            <a:off x="440267" y="2700867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448735" y="4140225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379133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387601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317999" y="2700867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4326467" y="4140225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265333" y="2700868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6273801" y="414022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8187263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8195731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10117667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0126135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57200" y="3081878"/>
            <a:ext cx="1625600" cy="6463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it-IT" dirty="0" smtClean="0"/>
              <a:t>SM51</a:t>
            </a:r>
          </a:p>
          <a:p>
            <a:pPr algn="ctr"/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2396063" y="308187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SM51V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4318000" y="3090344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SM51VR</a:t>
            </a:r>
            <a:endParaRPr lang="it-IT" dirty="0"/>
          </a:p>
          <a:p>
            <a:pPr algn="ctr"/>
            <a:endParaRPr lang="it-IT" dirty="0" smtClean="0"/>
          </a:p>
        </p:txBody>
      </p:sp>
      <p:sp>
        <p:nvSpPr>
          <p:cNvPr id="39" name="CasellaDiTesto 38"/>
          <p:cNvSpPr txBox="1"/>
          <p:nvPr/>
        </p:nvSpPr>
        <p:spPr>
          <a:xfrm>
            <a:off x="6256865" y="3098808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SM52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8178804" y="3090341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SM52V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0126133" y="3090341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SM52VR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448733" y="4199467"/>
            <a:ext cx="1659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/>
              <a:t>Intercom</a:t>
            </a:r>
          </a:p>
          <a:p>
            <a:pPr algn="ctr"/>
            <a:r>
              <a:rPr lang="it-IT" sz="1500" dirty="0" smtClean="0"/>
              <a:t>VoIP-SIP PoE</a:t>
            </a:r>
            <a:endParaRPr lang="it-IT" sz="1500" dirty="0"/>
          </a:p>
          <a:p>
            <a:pPr algn="ctr"/>
            <a:r>
              <a:rPr lang="it-IT" sz="1500" dirty="0" smtClean="0"/>
              <a:t>1 Relè</a:t>
            </a:r>
          </a:p>
          <a:p>
            <a:pPr algn="ctr"/>
            <a:r>
              <a:rPr lang="it-IT" sz="1500" dirty="0" smtClean="0"/>
              <a:t> 1 Pulsante</a:t>
            </a:r>
          </a:p>
          <a:p>
            <a:pPr algn="ctr"/>
            <a:r>
              <a:rPr lang="it-IT" sz="1500" dirty="0" smtClean="0"/>
              <a:t> 1 Input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2379132" y="4199464"/>
            <a:ext cx="165946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Intercom</a:t>
            </a:r>
          </a:p>
          <a:p>
            <a:pPr algn="ctr"/>
            <a:r>
              <a:rPr lang="it-IT" sz="1500" dirty="0"/>
              <a:t>VoIP-SIP PoE</a:t>
            </a:r>
          </a:p>
          <a:p>
            <a:pPr algn="ctr"/>
            <a:r>
              <a:rPr lang="it-IT" sz="1500" dirty="0"/>
              <a:t>1 Relè</a:t>
            </a:r>
          </a:p>
          <a:p>
            <a:pPr algn="ctr"/>
            <a:r>
              <a:rPr lang="it-IT" sz="1500" dirty="0"/>
              <a:t> 1 </a:t>
            </a:r>
            <a:r>
              <a:rPr lang="it-IT" sz="1500" dirty="0" smtClean="0"/>
              <a:t>Pulsante</a:t>
            </a:r>
          </a:p>
          <a:p>
            <a:pPr algn="ctr"/>
            <a:r>
              <a:rPr lang="it-IT" sz="1500" dirty="0" smtClean="0"/>
              <a:t>1 Input</a:t>
            </a:r>
          </a:p>
          <a:p>
            <a:pPr algn="ctr"/>
            <a:r>
              <a:rPr lang="it-IT" sz="1500" dirty="0" smtClean="0"/>
              <a:t>+ Tastiera</a:t>
            </a:r>
          </a:p>
          <a:p>
            <a:pPr algn="ctr"/>
            <a:r>
              <a:rPr lang="it-IT" sz="1500" dirty="0" smtClean="0"/>
              <a:t>+ Telecamera</a:t>
            </a:r>
            <a:endParaRPr lang="it-IT" sz="1500" dirty="0"/>
          </a:p>
          <a:p>
            <a:pPr algn="ctr"/>
            <a:endParaRPr lang="it-IT" sz="1600" dirty="0" smtClean="0"/>
          </a:p>
        </p:txBody>
      </p:sp>
      <p:sp>
        <p:nvSpPr>
          <p:cNvPr id="44" name="CasellaDiTesto 43"/>
          <p:cNvSpPr txBox="1"/>
          <p:nvPr/>
        </p:nvSpPr>
        <p:spPr>
          <a:xfrm>
            <a:off x="4309533" y="4199463"/>
            <a:ext cx="1659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Intercom</a:t>
            </a:r>
          </a:p>
          <a:p>
            <a:pPr algn="ctr"/>
            <a:r>
              <a:rPr lang="it-IT" sz="1600" dirty="0"/>
              <a:t>VoIP-SIP PoE</a:t>
            </a:r>
          </a:p>
          <a:p>
            <a:pPr algn="ctr"/>
            <a:r>
              <a:rPr lang="it-IT" sz="1600" dirty="0"/>
              <a:t>1 Relè</a:t>
            </a:r>
          </a:p>
          <a:p>
            <a:pPr algn="ctr"/>
            <a:r>
              <a:rPr lang="it-IT" sz="1600" dirty="0"/>
              <a:t> 1 Pulsante</a:t>
            </a:r>
          </a:p>
          <a:p>
            <a:pPr algn="ctr"/>
            <a:r>
              <a:rPr lang="it-IT" sz="1600" dirty="0"/>
              <a:t>1 Input</a:t>
            </a:r>
          </a:p>
          <a:p>
            <a:pPr algn="ctr"/>
            <a:r>
              <a:rPr lang="it-IT" sz="1600" dirty="0"/>
              <a:t>+ Tastiera</a:t>
            </a:r>
          </a:p>
          <a:p>
            <a:pPr algn="ctr"/>
            <a:r>
              <a:rPr lang="it-IT" sz="1600" dirty="0"/>
              <a:t>+ </a:t>
            </a:r>
            <a:r>
              <a:rPr lang="it-IT" sz="1600" dirty="0" smtClean="0"/>
              <a:t>Telecamera</a:t>
            </a:r>
          </a:p>
          <a:p>
            <a:pPr algn="ctr"/>
            <a:r>
              <a:rPr lang="it-IT" sz="1600" dirty="0" smtClean="0"/>
              <a:t>+ RFID</a:t>
            </a:r>
            <a:endParaRPr lang="it-IT" sz="16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6239933" y="4123261"/>
            <a:ext cx="1659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Intercom</a:t>
            </a:r>
          </a:p>
          <a:p>
            <a:pPr algn="ctr"/>
            <a:r>
              <a:rPr lang="it-IT" sz="1500" dirty="0"/>
              <a:t>VoIP-SIP PoE</a:t>
            </a:r>
          </a:p>
          <a:p>
            <a:pPr algn="ctr"/>
            <a:r>
              <a:rPr lang="it-IT" sz="1500" dirty="0"/>
              <a:t>1 Relè</a:t>
            </a:r>
          </a:p>
          <a:p>
            <a:pPr algn="ctr"/>
            <a:r>
              <a:rPr lang="it-IT" sz="1500" dirty="0"/>
              <a:t> 1 Pulsante</a:t>
            </a:r>
          </a:p>
          <a:p>
            <a:pPr algn="ctr"/>
            <a:r>
              <a:rPr lang="it-IT" sz="1500" dirty="0"/>
              <a:t> 1 Input</a:t>
            </a:r>
          </a:p>
          <a:p>
            <a:pPr algn="ctr"/>
            <a:r>
              <a:rPr lang="it-IT" sz="1500" dirty="0" smtClean="0"/>
              <a:t>+ Ampli 20W</a:t>
            </a:r>
            <a:endParaRPr lang="it-IT" sz="15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8161867" y="4114792"/>
            <a:ext cx="1659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Intercom</a:t>
            </a:r>
          </a:p>
          <a:p>
            <a:pPr algn="ctr"/>
            <a:r>
              <a:rPr lang="it-IT" sz="1600" dirty="0"/>
              <a:t>VoIP-SIP PoE</a:t>
            </a:r>
          </a:p>
          <a:p>
            <a:pPr algn="ctr"/>
            <a:r>
              <a:rPr lang="it-IT" sz="1600" dirty="0"/>
              <a:t>1 Relè</a:t>
            </a:r>
          </a:p>
          <a:p>
            <a:pPr algn="ctr"/>
            <a:r>
              <a:rPr lang="it-IT" sz="1600" dirty="0"/>
              <a:t> 1 Pulsante</a:t>
            </a:r>
          </a:p>
          <a:p>
            <a:pPr algn="ctr"/>
            <a:r>
              <a:rPr lang="it-IT" sz="1600" dirty="0"/>
              <a:t>1 Input</a:t>
            </a:r>
          </a:p>
          <a:p>
            <a:pPr algn="ctr"/>
            <a:r>
              <a:rPr lang="it-IT" sz="1600" dirty="0"/>
              <a:t>+ Tastiera</a:t>
            </a:r>
          </a:p>
          <a:p>
            <a:pPr algn="ctr"/>
            <a:r>
              <a:rPr lang="it-IT" sz="1600" dirty="0"/>
              <a:t>+ Telecamera</a:t>
            </a:r>
          </a:p>
          <a:p>
            <a:pPr algn="ctr"/>
            <a:r>
              <a:rPr lang="it-IT" sz="1600" dirty="0" smtClean="0"/>
              <a:t>+ Ampli 20W</a:t>
            </a:r>
            <a:endParaRPr lang="it-IT" sz="16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10100731" y="4114791"/>
            <a:ext cx="1659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Intercom</a:t>
            </a:r>
          </a:p>
          <a:p>
            <a:pPr algn="ctr"/>
            <a:r>
              <a:rPr lang="it-IT" sz="1600" dirty="0"/>
              <a:t>VoIP-SIP PoE</a:t>
            </a:r>
          </a:p>
          <a:p>
            <a:pPr algn="ctr"/>
            <a:r>
              <a:rPr lang="it-IT" sz="1600" dirty="0"/>
              <a:t>1 Relè</a:t>
            </a:r>
          </a:p>
          <a:p>
            <a:pPr algn="ctr"/>
            <a:r>
              <a:rPr lang="it-IT" sz="1600" dirty="0"/>
              <a:t> 1 Pulsante</a:t>
            </a:r>
          </a:p>
          <a:p>
            <a:pPr algn="ctr"/>
            <a:r>
              <a:rPr lang="it-IT" sz="1600" dirty="0"/>
              <a:t>1 Input</a:t>
            </a:r>
          </a:p>
          <a:p>
            <a:pPr algn="ctr"/>
            <a:r>
              <a:rPr lang="it-IT" sz="1600" dirty="0"/>
              <a:t>+ Tastiera</a:t>
            </a:r>
          </a:p>
          <a:p>
            <a:pPr algn="ctr"/>
            <a:r>
              <a:rPr lang="it-IT" sz="1600" dirty="0"/>
              <a:t>+ </a:t>
            </a:r>
            <a:r>
              <a:rPr lang="it-IT" sz="1600" dirty="0" smtClean="0"/>
              <a:t>Telecamera</a:t>
            </a:r>
          </a:p>
          <a:p>
            <a:pPr algn="ctr"/>
            <a:r>
              <a:rPr lang="it-IT" sz="1600" dirty="0" smtClean="0"/>
              <a:t>+ RFID</a:t>
            </a:r>
            <a:endParaRPr lang="it-IT" sz="1600" dirty="0"/>
          </a:p>
          <a:p>
            <a:pPr algn="ctr"/>
            <a:r>
              <a:rPr lang="it-IT" sz="1600" dirty="0"/>
              <a:t>+ Ampli 20W</a:t>
            </a:r>
          </a:p>
          <a:p>
            <a:pPr algn="ctr"/>
            <a:endParaRPr lang="it-IT" sz="1600" dirty="0"/>
          </a:p>
        </p:txBody>
      </p:sp>
      <p:pic>
        <p:nvPicPr>
          <p:cNvPr id="50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730251" y="1477798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2660649" y="1497913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4607983" y="1508737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6542615" y="1538471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8464550" y="1544871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8" descr="021"/>
          <p:cNvPicPr>
            <a:picLocks noChangeAspect="1" noChangeArrowheads="1"/>
          </p:cNvPicPr>
          <p:nvPr/>
        </p:nvPicPr>
        <p:blipFill>
          <a:blip r:embed="rId6" cstate="print"/>
          <a:srcRect l="25026" t="21722" r="26357" b="24376"/>
          <a:stretch>
            <a:fillRect/>
          </a:stretch>
        </p:blipFill>
        <p:spPr bwMode="auto">
          <a:xfrm>
            <a:off x="10386485" y="1555469"/>
            <a:ext cx="10541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91415" y="-20402"/>
            <a:ext cx="8610600" cy="1038090"/>
          </a:xfrm>
        </p:spPr>
        <p:txBody>
          <a:bodyPr>
            <a:normAutofit/>
          </a:bodyPr>
          <a:lstStyle/>
          <a:p>
            <a:r>
              <a:rPr lang="it-IT" dirty="0" smtClean="0"/>
              <a:t>Moduli intercom </a:t>
            </a:r>
            <a:r>
              <a:rPr lang="it-IT" dirty="0" err="1" smtClean="0"/>
              <a:t>ip</a:t>
            </a:r>
            <a:r>
              <a:rPr lang="it-IT" dirty="0" smtClean="0"/>
              <a:t> aa-600/</a:t>
            </a:r>
            <a:r>
              <a:rPr lang="it-IT" dirty="0" err="1" smtClean="0"/>
              <a:t>sm</a:t>
            </a:r>
            <a:endParaRPr lang="it-IT" dirty="0"/>
          </a:p>
        </p:txBody>
      </p:sp>
      <p:sp>
        <p:nvSpPr>
          <p:cNvPr id="57" name="WordArt 83"/>
          <p:cNvSpPr>
            <a:spLocks noChangeArrowheads="1" noChangeShapeType="1" noTextEdit="1"/>
          </p:cNvSpPr>
          <p:nvPr/>
        </p:nvSpPr>
        <p:spPr bwMode="auto">
          <a:xfrm>
            <a:off x="409145" y="430596"/>
            <a:ext cx="952930" cy="4358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it-IT" sz="1600" kern="10" spc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NEW!</a:t>
            </a:r>
          </a:p>
        </p:txBody>
      </p:sp>
      <p:sp>
        <p:nvSpPr>
          <p:cNvPr id="48" name="Text Box 65"/>
          <p:cNvSpPr txBox="1">
            <a:spLocks noChangeArrowheads="1"/>
          </p:cNvSpPr>
          <p:nvPr/>
        </p:nvSpPr>
        <p:spPr bwMode="auto">
          <a:xfrm>
            <a:off x="1277742" y="358133"/>
            <a:ext cx="2232748" cy="53601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600" b="1" dirty="0" smtClean="0">
                <a:latin typeface="Calibri" panose="020F0502020204030204" pitchFamily="34" charset="0"/>
              </a:rPr>
              <a:t>DISPONIBILI NEL 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3° 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TRIMESTRE 2018</a:t>
            </a: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75889"/>
            <a:ext cx="8610600" cy="1163284"/>
          </a:xfrm>
        </p:spPr>
        <p:txBody>
          <a:bodyPr/>
          <a:lstStyle/>
          <a:p>
            <a:r>
              <a:rPr lang="it-IT" dirty="0" smtClean="0"/>
              <a:t>Accessori per moduli aa-600</a:t>
            </a:r>
            <a:endParaRPr lang="it-IT" dirty="0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552038" y="799070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26" name="Picture 2" descr="026-rid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2" t="21716" r="23880" b="17091"/>
          <a:stretch>
            <a:fillRect/>
          </a:stretch>
        </p:blipFill>
        <p:spPr bwMode="auto">
          <a:xfrm>
            <a:off x="305175" y="1014354"/>
            <a:ext cx="1960809" cy="155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33-rid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50" t="13509" r="37350" b="13103"/>
          <a:stretch>
            <a:fillRect/>
          </a:stretch>
        </p:blipFill>
        <p:spPr bwMode="auto">
          <a:xfrm>
            <a:off x="846405" y="3705441"/>
            <a:ext cx="998538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033-rid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3" t="34650" r="13509" b="37350"/>
          <a:stretch>
            <a:fillRect/>
          </a:stretch>
        </p:blipFill>
        <p:spPr bwMode="auto">
          <a:xfrm>
            <a:off x="353069" y="2599617"/>
            <a:ext cx="1888266" cy="108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D-615-SISTEMA-HD-TRA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16"/>
          <a:stretch>
            <a:fillRect/>
          </a:stretch>
        </p:blipFill>
        <p:spPr bwMode="auto">
          <a:xfrm>
            <a:off x="2989402" y="998837"/>
            <a:ext cx="1603799" cy="14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0002-rid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76" t="13490" r="13687" b="24890"/>
          <a:stretch>
            <a:fillRect/>
          </a:stretch>
        </p:blipFill>
        <p:spPr bwMode="auto">
          <a:xfrm>
            <a:off x="479693" y="5432296"/>
            <a:ext cx="1847367" cy="127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D-615-MIC-RID-TRAS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35"/>
          <a:stretch>
            <a:fillRect/>
          </a:stretch>
        </p:blipFill>
        <p:spPr bwMode="auto">
          <a:xfrm>
            <a:off x="3490781" y="2983867"/>
            <a:ext cx="601042" cy="5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AD-615-SPEAKER-RID-TRA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20"/>
          <a:stretch>
            <a:fillRect/>
          </a:stretch>
        </p:blipFill>
        <p:spPr bwMode="auto">
          <a:xfrm>
            <a:off x="3440344" y="3992968"/>
            <a:ext cx="701917" cy="76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D-615-KEYB-RID-TRAS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032" y="5572514"/>
            <a:ext cx="634229" cy="9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RFID-TRAS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629" y="4223179"/>
            <a:ext cx="1117840" cy="5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Scheda RS48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628" y="5705772"/>
            <a:ext cx="1036079" cy="48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Immag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3005" y="1527131"/>
            <a:ext cx="467092" cy="47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Immagine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629" y="3194189"/>
            <a:ext cx="1040820" cy="3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pulsante-acciaio-inox-satinato-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5" t="27415" r="20920" b="22371"/>
          <a:stretch>
            <a:fillRect/>
          </a:stretch>
        </p:blipFill>
        <p:spPr bwMode="auto">
          <a:xfrm>
            <a:off x="7254737" y="1493923"/>
            <a:ext cx="5302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SCHEDAPULSANT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192" y="3194189"/>
            <a:ext cx="8334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imagesCD0XRCJ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228" y="4139980"/>
            <a:ext cx="374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 descr="imagesSNNKHQ5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4590" y="4554317"/>
            <a:ext cx="3222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imagesFOQ3JGK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8440" y="4554317"/>
            <a:ext cx="3254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cavetto ad6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385" y="5737587"/>
            <a:ext cx="6080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001-RID-300-AA-54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6267" y="2346485"/>
            <a:ext cx="3889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Pulsantiera-ottone-1-tasto-TRASP-HD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392" y="2667160"/>
            <a:ext cx="3714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Pulsantiera-ottone-grigia-TRASP-HD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5280" y="2216310"/>
            <a:ext cx="2555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0" descr="Pulsantiera-ottone-TRASP-H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3055" y="3211673"/>
            <a:ext cx="3794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Piantane eltas alluminio-170613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964" b="6143"/>
          <a:stretch>
            <a:fillRect/>
          </a:stretch>
        </p:blipFill>
        <p:spPr bwMode="auto">
          <a:xfrm>
            <a:off x="9629480" y="2065498"/>
            <a:ext cx="419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 descr="Piantane eltas alluminio-170613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45" b="6143"/>
          <a:stretch>
            <a:fillRect/>
          </a:stretch>
        </p:blipFill>
        <p:spPr bwMode="auto">
          <a:xfrm>
            <a:off x="9770767" y="2213135"/>
            <a:ext cx="48418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3" descr="citofono arancion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1767" y="2216310"/>
            <a:ext cx="8429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4" descr="001-RID-30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1030" y="3214848"/>
            <a:ext cx="4778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25" descr="Fotolia_152038442_S-bancomat uomo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3479" y="4709359"/>
            <a:ext cx="1417638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26" descr="Fotolia_153848588_XS-bancomat ragazz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3604" y="5153859"/>
            <a:ext cx="14239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27" descr="Fotolia_69347908_XS-distributore donn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9112" y="5271334"/>
            <a:ext cx="13382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442030" y="1612503"/>
            <a:ext cx="3064170" cy="5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</a:rPr>
              <a:t>Conversione in VoIP di citofoni tradizionali e artistici, civili e industriali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432164" y="4155898"/>
            <a:ext cx="3064170" cy="5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it-IT" sz="1400" b="1" dirty="0">
                <a:latin typeface="Calibri" panose="020F0502020204030204" pitchFamily="34" charset="0"/>
              </a:rPr>
              <a:t>Sistemi di comunicazione VoIP per macchine automatiche</a:t>
            </a:r>
            <a:endParaRPr lang="it-IT" sz="1400" dirty="0"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35" name="WordArt 83"/>
          <p:cNvSpPr>
            <a:spLocks noChangeArrowheads="1" noChangeShapeType="1" noTextEdit="1"/>
          </p:cNvSpPr>
          <p:nvPr/>
        </p:nvSpPr>
        <p:spPr bwMode="auto">
          <a:xfrm>
            <a:off x="504395" y="430596"/>
            <a:ext cx="952930" cy="4358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it-IT" sz="1600" kern="10" spc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NEW!</a:t>
            </a:r>
          </a:p>
        </p:txBody>
      </p:sp>
      <p:sp>
        <p:nvSpPr>
          <p:cNvPr id="36" name="Text Box 65"/>
          <p:cNvSpPr txBox="1">
            <a:spLocks noChangeArrowheads="1"/>
          </p:cNvSpPr>
          <p:nvPr/>
        </p:nvSpPr>
        <p:spPr bwMode="auto">
          <a:xfrm>
            <a:off x="1277742" y="358133"/>
            <a:ext cx="2232748" cy="536010"/>
          </a:xfrm>
          <a:prstGeom prst="rect">
            <a:avLst/>
          </a:prstGeom>
          <a:noFill/>
          <a:ln>
            <a:noFill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it-IT" altLang="it-IT" sz="1600" b="1" dirty="0" smtClean="0">
                <a:latin typeface="Calibri" panose="020F0502020204030204" pitchFamily="34" charset="0"/>
              </a:rPr>
              <a:t>DISPONIBILI NEL 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3° 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TRIMESTRE 2018</a:t>
            </a: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8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881551" y="411891"/>
            <a:ext cx="2824422" cy="28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7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magine 9" descr="sfondo ultima s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1366" y="1019503"/>
            <a:ext cx="6031105" cy="45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00854" y="5680400"/>
            <a:ext cx="602242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b="1" i="1" noProof="1" smtClean="0">
                <a:solidFill>
                  <a:srgbClr val="00B0F0"/>
                </a:solidFill>
              </a:rPr>
              <a:t>“IP COMMUNICATION AND SECURITY COMPANY”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45318" y="6036057"/>
            <a:ext cx="9217588" cy="76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it-IT" sz="1400" b="1" i="0" u="none" strike="noStrike" cap="none" normalizeH="0" baseline="0" noProof="1" smtClean="0">
                <a:ln>
                  <a:noFill/>
                </a:ln>
                <a:solidFill>
                  <a:srgbClr val="00B0F0"/>
                </a:solidFill>
                <a:effectLst/>
              </a:rPr>
              <a:t>TEMA TELECOMUNICAZIONI S.r.l</a:t>
            </a:r>
            <a:endParaRPr lang="it-IT" sz="1400" dirty="0" smtClean="0"/>
          </a:p>
          <a:p>
            <a:pPr algn="ctr"/>
            <a:r>
              <a:rPr lang="it-IT" sz="1200" dirty="0" smtClean="0"/>
              <a:t>Via Costante Girardengo, 1/4 - 20161 Milano MI (Italy) Tel. +39 02 61544.1 Fax +39 02 6152605</a:t>
            </a:r>
          </a:p>
          <a:p>
            <a:pPr algn="ctr"/>
            <a:r>
              <a:rPr lang="en-US" sz="1200" i="1" dirty="0" smtClean="0"/>
              <a:t>Web:</a:t>
            </a:r>
            <a:r>
              <a:rPr lang="en-US" sz="1200" dirty="0" smtClean="0"/>
              <a:t> </a:t>
            </a:r>
            <a:r>
              <a:rPr lang="en-US" sz="1200" b="1" dirty="0" smtClean="0"/>
              <a:t>www.tematlc.it</a:t>
            </a:r>
            <a:r>
              <a:rPr lang="en-US" sz="1200" i="1" dirty="0" smtClean="0"/>
              <a:t>   e-mail: </a:t>
            </a:r>
            <a:r>
              <a:rPr lang="en-US" sz="1200" dirty="0" smtClean="0"/>
              <a:t>tematlc@tematlc.it   </a:t>
            </a:r>
            <a:r>
              <a:rPr lang="en-US" sz="1200" i="1" dirty="0" smtClean="0"/>
              <a:t>International:</a:t>
            </a:r>
            <a:r>
              <a:rPr lang="en-US" sz="1200" dirty="0" smtClean="0"/>
              <a:t> sales@tematlc.it</a:t>
            </a:r>
            <a:endParaRPr lang="it-IT" sz="1200" dirty="0" smtClean="0"/>
          </a:p>
          <a:p>
            <a:r>
              <a:rPr lang="en-US" sz="1100" dirty="0" smtClean="0"/>
              <a:t> </a:t>
            </a:r>
            <a:endParaRPr lang="it-IT" sz="1100" b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100" b="0" i="0" u="none" strike="noStrike" cap="none" normalizeH="0" baseline="0" noProof="1" smtClean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59664" y="4476855"/>
            <a:ext cx="2359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4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Grazie!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3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102600" y="364067"/>
            <a:ext cx="4089400" cy="524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6332398" y="108350"/>
            <a:ext cx="5585714" cy="1076970"/>
          </a:xfrm>
        </p:spPr>
        <p:txBody>
          <a:bodyPr>
            <a:noAutofit/>
          </a:bodyPr>
          <a:lstStyle/>
          <a:p>
            <a:r>
              <a:rPr lang="it-IT" sz="3600" dirty="0" smtClean="0"/>
              <a:t>Settori tecnologici</a:t>
            </a:r>
            <a:endParaRPr lang="it-IT" sz="3600" dirty="0"/>
          </a:p>
        </p:txBody>
      </p:sp>
      <p:sp>
        <p:nvSpPr>
          <p:cNvPr id="16" name="Rettangolo arrotondato 15"/>
          <p:cNvSpPr/>
          <p:nvPr/>
        </p:nvSpPr>
        <p:spPr>
          <a:xfrm>
            <a:off x="1292659" y="1075684"/>
            <a:ext cx="1904765" cy="1905454"/>
          </a:xfrm>
          <a:prstGeom prst="roundRect">
            <a:avLst/>
          </a:prstGeom>
          <a:solidFill>
            <a:srgbClr val="7030A0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it-IT" sz="1900" dirty="0" smtClean="0">
                <a:solidFill>
                  <a:schemeClr val="tx1"/>
                </a:solidFill>
              </a:rPr>
              <a:t>AUDIO OVER IP SIP e Analogico</a:t>
            </a:r>
            <a:endParaRPr lang="it-IT" sz="1900" dirty="0">
              <a:solidFill>
                <a:schemeClr val="tx1"/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5142824" y="1047976"/>
            <a:ext cx="1904765" cy="1905454"/>
          </a:xfrm>
          <a:prstGeom prst="roundRect">
            <a:avLst/>
          </a:prstGeom>
          <a:solidFill>
            <a:schemeClr val="accent2">
              <a:alpha val="86000"/>
            </a:schemeClr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60958" rIns="36000" bIns="60958" rtlCol="0" anchor="ctr"/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it-IT" sz="1600" dirty="0">
                <a:solidFill>
                  <a:schemeClr val="tx1"/>
                </a:solidFill>
              </a:rPr>
              <a:t>CITOTELEFONIA AUDIO-VIDEO VoIP SIP e Analogica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8952355" y="1047976"/>
            <a:ext cx="1904765" cy="1905454"/>
          </a:xfrm>
          <a:prstGeom prst="roundRect">
            <a:avLst/>
          </a:prstGeom>
          <a:solidFill>
            <a:srgbClr val="00B0F0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60958" rIns="0" bIns="60958" rtlCol="0" anchor="ctr"/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it-IT" sz="1600" dirty="0">
                <a:solidFill>
                  <a:schemeClr val="tx1"/>
                </a:solidFill>
              </a:rPr>
              <a:t>REGISTRATORI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DI COMUNICAZIONI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1333293" y="3906158"/>
            <a:ext cx="1904765" cy="1905454"/>
          </a:xfrm>
          <a:prstGeom prst="roundRect">
            <a:avLst/>
          </a:prstGeom>
          <a:solidFill>
            <a:srgbClr val="FF0000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VOICE MAIL &amp; VOICE PROCESSING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5142824" y="3906158"/>
            <a:ext cx="1904765" cy="1905454"/>
          </a:xfrm>
          <a:prstGeom prst="roundRect">
            <a:avLst/>
          </a:prstGeom>
          <a:solidFill>
            <a:srgbClr val="00B050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GATEWAYS ROUTERS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GSM-UMTS-LTE</a:t>
            </a:r>
            <a:endParaRPr lang="it-IT" sz="16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8952355" y="3906158"/>
            <a:ext cx="1904765" cy="1905454"/>
          </a:xfrm>
          <a:prstGeom prst="roundRect">
            <a:avLst/>
          </a:prstGeom>
          <a:solidFill>
            <a:srgbClr val="002060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60958" rIns="0" bIns="60958"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chemeClr val="tx1"/>
                </a:solidFill>
              </a:rPr>
              <a:t>SICUREZZA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chemeClr val="tx1"/>
                </a:solidFill>
              </a:rPr>
              <a:t>TELEALLARMI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chemeClr val="tx1"/>
                </a:solidFill>
              </a:rPr>
              <a:t>SEGNALAZIONE</a:t>
            </a:r>
          </a:p>
        </p:txBody>
      </p:sp>
      <p:pic>
        <p:nvPicPr>
          <p:cNvPr id="14" name="Picture 33" descr="AA-330-35-RUOTATA-HD-LAV03-SX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099091" flipH="1">
            <a:off x="461242" y="2400309"/>
            <a:ext cx="757886" cy="59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5" descr="C:\Documents and Settings\Administrator\Desktop\FOTO-NUOVI-DOORPHONE\RITAGLIATE-BMP\JPG\AD640-FRONTALE-TRASP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768" y="1721162"/>
            <a:ext cx="575786" cy="57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" descr="004-rid500"/>
          <p:cNvPicPr>
            <a:picLocks noChangeAspect="1" noChangeArrowheads="1"/>
          </p:cNvPicPr>
          <p:nvPr/>
        </p:nvPicPr>
        <p:blipFill>
          <a:blip r:embed="rId4"/>
          <a:srcRect l="23184" r="21455"/>
          <a:stretch>
            <a:fillRect/>
          </a:stretch>
        </p:blipFill>
        <p:spPr bwMode="auto">
          <a:xfrm>
            <a:off x="604709" y="1047976"/>
            <a:ext cx="573277" cy="69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001-RID-300-AA-5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021" y="1368465"/>
            <a:ext cx="474170" cy="131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TDR4400-FRONTALE-LQ-TRASP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2935" y="1368465"/>
            <a:ext cx="1322262" cy="581796"/>
          </a:xfrm>
          <a:prstGeom prst="rect">
            <a:avLst/>
          </a:prstGeom>
        </p:spPr>
      </p:pic>
      <p:pic>
        <p:nvPicPr>
          <p:cNvPr id="26" name="Immagine 25" descr="TDR40-HD-TRASP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0898" y="2028410"/>
            <a:ext cx="1207865" cy="631109"/>
          </a:xfrm>
          <a:prstGeom prst="rect">
            <a:avLst/>
          </a:prstGeom>
        </p:spPr>
      </p:pic>
      <p:pic>
        <p:nvPicPr>
          <p:cNvPr id="30" name="Picture 4" descr="DIAL-113-HD-TRAS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246" y="4766292"/>
            <a:ext cx="1256470" cy="74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DIAL101C-LQ-TRASP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272" y="3660648"/>
            <a:ext cx="730333" cy="110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6" descr="ac1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68469" y="4610728"/>
            <a:ext cx="706780" cy="6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magine 8" descr="MT250-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68469" y="5242529"/>
            <a:ext cx="706780" cy="54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 descr="001-RID-3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8900" y="1950261"/>
            <a:ext cx="496581" cy="72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40-HD-TRASP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" y="3955607"/>
            <a:ext cx="797001" cy="3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TDR4000-HD-TRASP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45" y="4855212"/>
            <a:ext cx="579583" cy="101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15-LQ-TRASP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55" y="4412156"/>
            <a:ext cx="713843" cy="3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095" y="4002535"/>
            <a:ext cx="881451" cy="487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3265400" y="1730020"/>
            <a:ext cx="5658887" cy="1342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it-IT" sz="3600" kern="10" spc="0" dirty="0" smtClean="0">
                <a:ln w="9525">
                  <a:solidFill>
                    <a:srgbClr val="E36C0A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SipComPoint</a:t>
            </a:r>
            <a:endParaRPr lang="it-IT" sz="3600" kern="10" spc="0" dirty="0">
              <a:ln w="9525">
                <a:solidFill>
                  <a:srgbClr val="E36C0A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Picture 9" descr="TEMA traspar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038" y="389797"/>
            <a:ext cx="1239613" cy="12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654059" y="3370623"/>
            <a:ext cx="592654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dirty="0" smtClean="0"/>
              <a:t>aA-500 / AA-600</a:t>
            </a:r>
            <a:endParaRPr lang="it-IT" sz="6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465299" y="3788395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Serie</a:t>
            </a:r>
            <a:endParaRPr lang="it-IT" sz="3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70919" y="4432454"/>
            <a:ext cx="953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Intercom IP Tema - Prestazioni e Design</a:t>
            </a:r>
          </a:p>
          <a:p>
            <a:pPr algn="ctr"/>
            <a:r>
              <a:rPr lang="it-IT" sz="2000" i="1" dirty="0" smtClean="0"/>
              <a:t>Ben oltre i limiti della Citotelefonia classica.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xmlns="" val="29448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364067" y="714890"/>
            <a:ext cx="22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VIDEOCITOFONI IP</a:t>
            </a:r>
            <a:endParaRPr lang="it-IT" dirty="0"/>
          </a:p>
        </p:txBody>
      </p:sp>
      <p:graphicFrame>
        <p:nvGraphicFramePr>
          <p:cNvPr id="5" name="Diagramma 4"/>
          <p:cNvGraphicFramePr/>
          <p:nvPr/>
        </p:nvGraphicFramePr>
        <p:xfrm>
          <a:off x="364067" y="1278468"/>
          <a:ext cx="11480800" cy="431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Connettore 1 7"/>
          <p:cNvCxnSpPr/>
          <p:nvPr/>
        </p:nvCxnSpPr>
        <p:spPr>
          <a:xfrm>
            <a:off x="440267" y="2700867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448735" y="4140225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379133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387601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317999" y="2700867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4326467" y="4140225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265333" y="2700868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6273801" y="414022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8187263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8195731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10117667" y="2700866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0126135" y="4140224"/>
            <a:ext cx="1617133" cy="0"/>
          </a:xfrm>
          <a:prstGeom prst="line">
            <a:avLst/>
          </a:prstGeom>
          <a:ln cmpd="sng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AA-542(con bordo inv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72" y="1619234"/>
            <a:ext cx="511608" cy="755453"/>
          </a:xfrm>
          <a:prstGeom prst="rect">
            <a:avLst/>
          </a:prstGeom>
        </p:spPr>
      </p:pic>
      <p:pic>
        <p:nvPicPr>
          <p:cNvPr id="27" name="Immagine 2" descr="AA-560-LQ1-TRASP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85" t="4402" r="24782" b="5981"/>
          <a:stretch/>
        </p:blipFill>
        <p:spPr bwMode="auto">
          <a:xfrm>
            <a:off x="10664921" y="1536315"/>
            <a:ext cx="544946" cy="9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001-RID-3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709" y="1615657"/>
            <a:ext cx="496581" cy="72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001-RID-300-AA-5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516" y="1461709"/>
            <a:ext cx="478888" cy="108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001-RID-300-AA-5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2027" y="1332862"/>
            <a:ext cx="474170" cy="131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001-RID-300-AA-5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8046" y="1532559"/>
            <a:ext cx="548480" cy="96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35"/>
          <p:cNvSpPr txBox="1"/>
          <p:nvPr/>
        </p:nvSpPr>
        <p:spPr>
          <a:xfrm>
            <a:off x="457200" y="3081878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AA-542</a:t>
            </a:r>
          </a:p>
          <a:p>
            <a:pPr algn="ctr"/>
            <a:r>
              <a:rPr lang="it-IT" dirty="0" smtClean="0"/>
              <a:t>AA-542C</a:t>
            </a:r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2396063" y="3081876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AA-540</a:t>
            </a:r>
          </a:p>
          <a:p>
            <a:pPr algn="ctr"/>
            <a:r>
              <a:rPr lang="it-IT" dirty="0" smtClean="0"/>
              <a:t>AA-540C</a:t>
            </a:r>
            <a:endParaRPr lang="it-IT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4318000" y="3090344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AA-545</a:t>
            </a:r>
          </a:p>
          <a:p>
            <a:pPr algn="ctr"/>
            <a:r>
              <a:rPr lang="it-IT" dirty="0" smtClean="0"/>
              <a:t>AA-545C</a:t>
            </a:r>
            <a:endParaRPr lang="it-IT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6256865" y="3098808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AA-546</a:t>
            </a:r>
          </a:p>
          <a:p>
            <a:pPr algn="ctr"/>
            <a:r>
              <a:rPr lang="it-IT" dirty="0" smtClean="0"/>
              <a:t>AA-546C</a:t>
            </a:r>
            <a:endParaRPr lang="it-IT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8178804" y="3090341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AA-550</a:t>
            </a:r>
          </a:p>
          <a:p>
            <a:pPr algn="ctr"/>
            <a:r>
              <a:rPr lang="it-IT" dirty="0" smtClean="0"/>
              <a:t>AA-550C</a:t>
            </a:r>
            <a:endParaRPr lang="it-IT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10126133" y="3090341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AA-560</a:t>
            </a:r>
          </a:p>
          <a:p>
            <a:pPr algn="ctr"/>
            <a:r>
              <a:rPr lang="it-IT" dirty="0" smtClean="0"/>
              <a:t>AA-560C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448733" y="4199467"/>
            <a:ext cx="165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Intercom</a:t>
            </a:r>
          </a:p>
          <a:p>
            <a:pPr algn="ctr"/>
            <a:r>
              <a:rPr lang="it-IT" sz="1600" dirty="0" smtClean="0"/>
              <a:t>VoIP-SIP con 2 Pulsanti +</a:t>
            </a:r>
          </a:p>
          <a:p>
            <a:pPr algn="ctr"/>
            <a:r>
              <a:rPr lang="it-IT" sz="1600" dirty="0" smtClean="0"/>
              <a:t> Telecamera</a:t>
            </a:r>
            <a:endParaRPr lang="it-IT" sz="16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379132" y="4199464"/>
            <a:ext cx="1659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Intercom</a:t>
            </a:r>
          </a:p>
          <a:p>
            <a:pPr algn="ctr"/>
            <a:r>
              <a:rPr lang="it-IT" sz="1600" dirty="0" smtClean="0"/>
              <a:t>VoIP-SIP con 4 Pulsanti + Telecamera, ampliabile</a:t>
            </a:r>
            <a:endParaRPr lang="it-IT" sz="16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4309533" y="4199463"/>
            <a:ext cx="1659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Intercom</a:t>
            </a:r>
          </a:p>
          <a:p>
            <a:pPr algn="ctr"/>
            <a:r>
              <a:rPr lang="it-IT" sz="1600" dirty="0" smtClean="0"/>
              <a:t>VoIP-SIP con 4 Pulsanti + Tastiera + Telecamera</a:t>
            </a:r>
            <a:endParaRPr lang="it-IT" sz="16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6239933" y="4123261"/>
            <a:ext cx="1659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/>
              <a:t>Intercom</a:t>
            </a:r>
          </a:p>
          <a:p>
            <a:pPr algn="ctr"/>
            <a:r>
              <a:rPr lang="it-IT" sz="1500" dirty="0" smtClean="0"/>
              <a:t>VoIP-SIP con 4 Pulsanti +</a:t>
            </a:r>
          </a:p>
          <a:p>
            <a:pPr algn="ctr"/>
            <a:r>
              <a:rPr lang="it-IT" sz="1500" dirty="0" smtClean="0"/>
              <a:t>Tastiera +</a:t>
            </a:r>
          </a:p>
          <a:p>
            <a:pPr algn="ctr"/>
            <a:r>
              <a:rPr lang="it-IT" sz="1500" dirty="0" smtClean="0"/>
              <a:t>RFID + Telecamera</a:t>
            </a:r>
            <a:endParaRPr lang="it-IT" sz="15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8161867" y="4114792"/>
            <a:ext cx="1659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Intercom</a:t>
            </a:r>
          </a:p>
          <a:p>
            <a:pPr algn="ctr"/>
            <a:r>
              <a:rPr lang="it-IT" sz="1600" dirty="0" smtClean="0"/>
              <a:t>VoIP SIP in</a:t>
            </a:r>
          </a:p>
          <a:p>
            <a:pPr algn="ctr"/>
            <a:r>
              <a:rPr lang="it-IT" sz="1600" dirty="0" smtClean="0"/>
              <a:t>Alluminio da incasso e</a:t>
            </a:r>
          </a:p>
          <a:p>
            <a:pPr algn="ctr"/>
            <a:r>
              <a:rPr lang="it-IT" sz="1600" dirty="0" smtClean="0"/>
              <a:t>parete</a:t>
            </a:r>
            <a:endParaRPr lang="it-IT" sz="16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10100731" y="4114791"/>
            <a:ext cx="1718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Intercom</a:t>
            </a:r>
          </a:p>
          <a:p>
            <a:pPr algn="ctr"/>
            <a:r>
              <a:rPr lang="it-IT" sz="1600" dirty="0" smtClean="0"/>
              <a:t>VoIP SIP in</a:t>
            </a:r>
          </a:p>
          <a:p>
            <a:pPr algn="ctr"/>
            <a:r>
              <a:rPr lang="it-IT" sz="1600" dirty="0" smtClean="0"/>
              <a:t>Acciaio Inox</a:t>
            </a:r>
          </a:p>
          <a:p>
            <a:pPr algn="ctr"/>
            <a:r>
              <a:rPr lang="it-IT" sz="1600" dirty="0" smtClean="0"/>
              <a:t>Antivandalo incasso/parete</a:t>
            </a:r>
            <a:endParaRPr lang="it-IT" sz="160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94848" y="-111389"/>
            <a:ext cx="8610600" cy="1293028"/>
          </a:xfrm>
        </p:spPr>
        <p:txBody>
          <a:bodyPr/>
          <a:lstStyle/>
          <a:p>
            <a:r>
              <a:rPr lang="it-IT" dirty="0" smtClean="0"/>
              <a:t>prodotti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-59878"/>
            <a:ext cx="8610600" cy="1293028"/>
          </a:xfrm>
        </p:spPr>
        <p:txBody>
          <a:bodyPr/>
          <a:lstStyle/>
          <a:p>
            <a:r>
              <a:rPr lang="it-IT" dirty="0" smtClean="0"/>
              <a:t>target</a:t>
            </a:r>
            <a:endParaRPr lang="it-IT" dirty="0"/>
          </a:p>
        </p:txBody>
      </p:sp>
      <p:pic>
        <p:nvPicPr>
          <p:cNvPr id="2050" name="Immagine 17" descr="Fotolia_95780596_XS-GRATTACIELI-15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116476" cy="687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295864" y="238876"/>
            <a:ext cx="3408653" cy="3431480"/>
          </a:xfrm>
          <a:prstGeom prst="ellipse">
            <a:avLst/>
          </a:prstGeom>
          <a:gradFill rotWithShape="1">
            <a:gsLst>
              <a:gs pos="0">
                <a:srgbClr val="FBD4B4"/>
              </a:gs>
              <a:gs pos="100000">
                <a:srgbClr val="FBD4B4">
                  <a:gamma/>
                  <a:tint val="0"/>
                  <a:invGamma/>
                </a:srgbClr>
              </a:gs>
            </a:gsLst>
            <a:lin ang="5400000" scaled="1"/>
          </a:gradFill>
          <a:ln w="38100" algn="ctr">
            <a:solidFill>
              <a:srgbClr val="E36C0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99125" y="913662"/>
            <a:ext cx="2184269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Aziende, Industrie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683453" y="304062"/>
            <a:ext cx="1794165" cy="739775"/>
          </a:xfrm>
          <a:prstGeom prst="ellipse">
            <a:avLst/>
          </a:prstGeom>
          <a:solidFill>
            <a:srgbClr val="E36C0A"/>
          </a:solidFill>
          <a:ln w="19050" algn="ctr">
            <a:solidFill>
              <a:srgbClr val="E36C0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31089" y="461225"/>
            <a:ext cx="1456879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Mercato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91163" y="1120037"/>
            <a:ext cx="25569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Pubblica Amministrazione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64163" y="1316887"/>
            <a:ext cx="2749891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Ospedali, Centri Residenziali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586376" y="1507387"/>
            <a:ext cx="2951246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Banche, Assicurazioni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553038" y="1696299"/>
            <a:ext cx="2861016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Servizi di Sicurezza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72088" y="1901087"/>
            <a:ext cx="2841966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Alberghi, Residence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626063" y="2113812"/>
            <a:ext cx="27220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Centri Commerciali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18138" y="2312249"/>
            <a:ext cx="246525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Scuole, Università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862601" y="2490049"/>
            <a:ext cx="24855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Aeroporti, Porti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32463" y="2658324"/>
            <a:ext cx="2150931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Carceri, Comunità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8346332" y="1766299"/>
            <a:ext cx="3377799" cy="330581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tint val="52549"/>
                  <a:invGamma/>
                </a:srgbClr>
              </a:gs>
            </a:gsLst>
            <a:lin ang="5400000" scaled="1"/>
          </a:gradFill>
          <a:ln w="38100" algn="ctr">
            <a:solidFill>
              <a:srgbClr val="00B0F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" name="Oval 34"/>
          <p:cNvSpPr>
            <a:spLocks noChangeArrowheads="1"/>
          </p:cNvSpPr>
          <p:nvPr/>
        </p:nvSpPr>
        <p:spPr bwMode="auto">
          <a:xfrm>
            <a:off x="10161575" y="1462726"/>
            <a:ext cx="1813004" cy="776681"/>
          </a:xfrm>
          <a:prstGeom prst="ellipse">
            <a:avLst/>
          </a:prstGeom>
          <a:solidFill>
            <a:srgbClr val="00B0F0"/>
          </a:solidFill>
          <a:ln w="19050" algn="ctr">
            <a:solidFill>
              <a:srgbClr val="00B0F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9" name="Text Box 35"/>
          <p:cNvSpPr txBox="1">
            <a:spLocks noChangeArrowheads="1"/>
          </p:cNvSpPr>
          <p:nvPr/>
        </p:nvSpPr>
        <p:spPr bwMode="auto">
          <a:xfrm>
            <a:off x="10170885" y="1610505"/>
            <a:ext cx="1810364" cy="4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Applicazioni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84" name="Picture 36" descr="lucchetto_ri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0536" y="2382864"/>
            <a:ext cx="5476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7"/>
          <p:cNvSpPr txBox="1">
            <a:spLocks noChangeArrowheads="1"/>
          </p:cNvSpPr>
          <p:nvPr/>
        </p:nvSpPr>
        <p:spPr bwMode="auto">
          <a:xfrm>
            <a:off x="9140391" y="2340825"/>
            <a:ext cx="14843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Controllo Accessi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2" name="Text Box 38"/>
          <p:cNvSpPr txBox="1">
            <a:spLocks noChangeArrowheads="1"/>
          </p:cNvSpPr>
          <p:nvPr/>
        </p:nvSpPr>
        <p:spPr bwMode="auto">
          <a:xfrm>
            <a:off x="8965766" y="2521800"/>
            <a:ext cx="165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Sicurezza Civile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3" name="Text Box 39"/>
          <p:cNvSpPr txBox="1">
            <a:spLocks noChangeArrowheads="1"/>
          </p:cNvSpPr>
          <p:nvPr/>
        </p:nvSpPr>
        <p:spPr bwMode="auto">
          <a:xfrm>
            <a:off x="8632391" y="3540975"/>
            <a:ext cx="17287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Supervisione Carceri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4" name="Text Box 40"/>
          <p:cNvSpPr txBox="1">
            <a:spLocks noChangeArrowheads="1"/>
          </p:cNvSpPr>
          <p:nvPr/>
        </p:nvSpPr>
        <p:spPr bwMode="auto">
          <a:xfrm>
            <a:off x="8716529" y="3750525"/>
            <a:ext cx="14192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Controllo Remoto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5" name="Text Box 41"/>
          <p:cNvSpPr txBox="1">
            <a:spLocks noChangeArrowheads="1"/>
          </p:cNvSpPr>
          <p:nvPr/>
        </p:nvSpPr>
        <p:spPr bwMode="auto">
          <a:xfrm>
            <a:off x="8867341" y="3953725"/>
            <a:ext cx="17097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Video Intelligence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6" name="Text Box 42"/>
          <p:cNvSpPr txBox="1">
            <a:spLocks noChangeArrowheads="1"/>
          </p:cNvSpPr>
          <p:nvPr/>
        </p:nvSpPr>
        <p:spPr bwMode="auto">
          <a:xfrm>
            <a:off x="8676841" y="2912325"/>
            <a:ext cx="17097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Videosorveglianza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7" name="Text Box 43"/>
          <p:cNvSpPr txBox="1">
            <a:spLocks noChangeArrowheads="1"/>
          </p:cNvSpPr>
          <p:nvPr/>
        </p:nvSpPr>
        <p:spPr bwMode="auto">
          <a:xfrm>
            <a:off x="8781616" y="2709125"/>
            <a:ext cx="1419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Sicurezza Militare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8" name="Text Box 44"/>
          <p:cNvSpPr txBox="1">
            <a:spLocks noChangeArrowheads="1"/>
          </p:cNvSpPr>
          <p:nvPr/>
        </p:nvSpPr>
        <p:spPr bwMode="auto">
          <a:xfrm>
            <a:off x="8616516" y="3118700"/>
            <a:ext cx="17033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Accesso a Data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9" name="Text Box 45"/>
          <p:cNvSpPr txBox="1">
            <a:spLocks noChangeArrowheads="1"/>
          </p:cNvSpPr>
          <p:nvPr/>
        </p:nvSpPr>
        <p:spPr bwMode="auto">
          <a:xfrm>
            <a:off x="8599054" y="3334600"/>
            <a:ext cx="18970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Emergenza per ascensori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0" name="Text Box 46"/>
          <p:cNvSpPr txBox="1">
            <a:spLocks noChangeArrowheads="1"/>
          </p:cNvSpPr>
          <p:nvPr/>
        </p:nvSpPr>
        <p:spPr bwMode="auto">
          <a:xfrm>
            <a:off x="9094354" y="4147400"/>
            <a:ext cx="1530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SOS ed Emergenza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95" name="Picture 47" descr="Cancello cielo 1 credito-Fotolia_44880432_X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51"/>
          <a:stretch>
            <a:fillRect/>
          </a:stretch>
        </p:blipFill>
        <p:spPr bwMode="auto">
          <a:xfrm>
            <a:off x="4121239" y="5702054"/>
            <a:ext cx="2018104" cy="116070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BARRIER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773" y="5702054"/>
            <a:ext cx="1844344" cy="1155946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Immagine 15" descr="Fotolia_29238935_XS-signora suona-151202-RIDOT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470" y="5699574"/>
            <a:ext cx="1040699" cy="11584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Oval 4"/>
          <p:cNvSpPr>
            <a:spLocks noChangeArrowheads="1"/>
          </p:cNvSpPr>
          <p:nvPr/>
        </p:nvSpPr>
        <p:spPr bwMode="auto">
          <a:xfrm>
            <a:off x="4152486" y="4060522"/>
            <a:ext cx="4627562" cy="1544637"/>
          </a:xfrm>
          <a:prstGeom prst="ellipse">
            <a:avLst/>
          </a:prstGeom>
          <a:solidFill>
            <a:srgbClr val="00B050"/>
          </a:solidFill>
          <a:ln w="19050" algn="ctr">
            <a:solidFill>
              <a:srgbClr val="00B05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5" name="Text Box 5"/>
          <p:cNvSpPr txBox="1">
            <a:spLocks noChangeArrowheads="1"/>
          </p:cNvSpPr>
          <p:nvPr/>
        </p:nvSpPr>
        <p:spPr bwMode="auto">
          <a:xfrm>
            <a:off x="4296778" y="4298382"/>
            <a:ext cx="4429125" cy="113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12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Prodotti Testati con le più diffuse marche di Pbx: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noProof="1" smtClean="0">
                <a:ln>
                  <a:noFill/>
                </a:ln>
                <a:solidFill>
                  <a:srgbClr val="FFFFFF"/>
                </a:solidFill>
                <a:effectLst/>
              </a:rPr>
              <a:t>SIEMENS - AVAYA - ALCATEL – PANASONIC – SAMSUNG – NEC - 3CX - WILDIX - AASTRA  - ASCOM - VT NITSUKO - SELTA – PHILIPS - ZYCOO … e</a:t>
            </a:r>
            <a:r>
              <a:rPr kumimoji="0" lang="it-IT" sz="1200" b="1" i="0" u="none" strike="noStrike" cap="none" normalizeH="0" noProof="1" smtClean="0">
                <a:ln>
                  <a:noFill/>
                </a:ln>
                <a:solidFill>
                  <a:srgbClr val="FFFFFF"/>
                </a:solidFill>
                <a:effectLst/>
              </a:rPr>
              <a:t> altre marche di IP-PBX</a:t>
            </a:r>
            <a:endParaRPr kumimoji="0" lang="it-IT" sz="1200" b="1" i="0" u="none" strike="noStrike" cap="none" normalizeH="0" baseline="0" noProof="1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200" b="1" noProof="1" smtClean="0">
                <a:solidFill>
                  <a:srgbClr val="FFFFFF"/>
                </a:solidFill>
              </a:rPr>
              <a:t>inclusi SOFTPHONE e sistemi basati su ASTERISK</a:t>
            </a:r>
            <a:endParaRPr kumimoji="0" lang="it-IT" sz="1200" b="1" u="none" strike="noStrike" cap="none" normalizeH="0" baseline="0" noProof="1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16" name="Picture 2" descr="ascensori-euroli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9157" y="5706684"/>
            <a:ext cx="1642843" cy="11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61" descr="C:\Users\FX\Desktop\151117-FOTOLIA SCARICHI\Fotolia_52884845_XS-corriere bl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1521" y="5706683"/>
            <a:ext cx="1453575" cy="11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2" descr="AA-560-LQ1-TRASP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0000"/>
              </a:clrFrom>
              <a:clrTo>
                <a:srgbClr val="F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1260" y="3140947"/>
            <a:ext cx="1163467" cy="11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001-RID-300-AA-5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8679" y="1138878"/>
            <a:ext cx="589489" cy="164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81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2162" y="0"/>
            <a:ext cx="8610600" cy="1293028"/>
          </a:xfrm>
        </p:spPr>
        <p:txBody>
          <a:bodyPr/>
          <a:lstStyle/>
          <a:p>
            <a:r>
              <a:rPr lang="it-IT" dirty="0" smtClean="0"/>
              <a:t>tecnologia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2647235"/>
            <a:ext cx="10820400" cy="3690192"/>
          </a:xfrm>
        </p:spPr>
        <p:txBody>
          <a:bodyPr>
            <a:normAutofit/>
          </a:bodyPr>
          <a:lstStyle/>
          <a:p>
            <a:r>
              <a:rPr lang="it-IT" dirty="0" smtClean="0"/>
              <a:t>Nei prodotti utilizziamo </a:t>
            </a:r>
            <a:r>
              <a:rPr lang="it-IT" dirty="0"/>
              <a:t>le più recenti tecnologie </a:t>
            </a:r>
            <a:r>
              <a:rPr lang="it-IT" dirty="0" smtClean="0"/>
              <a:t>disponibili </a:t>
            </a:r>
            <a:r>
              <a:rPr lang="it-IT" dirty="0"/>
              <a:t>sul </a:t>
            </a:r>
            <a:r>
              <a:rPr lang="it-IT" dirty="0" smtClean="0"/>
              <a:t>mercato </a:t>
            </a:r>
          </a:p>
          <a:p>
            <a:r>
              <a:rPr lang="it-IT" dirty="0" smtClean="0"/>
              <a:t>CPU </a:t>
            </a:r>
            <a:r>
              <a:rPr lang="it-IT" dirty="0"/>
              <a:t>400Mhz BGA (Ball Grid Array), Memorie </a:t>
            </a:r>
            <a:r>
              <a:rPr lang="it-IT" dirty="0" err="1"/>
              <a:t>Ram</a:t>
            </a:r>
            <a:r>
              <a:rPr lang="it-IT" dirty="0"/>
              <a:t> veloci e Flash micro SD </a:t>
            </a:r>
            <a:r>
              <a:rPr lang="it-IT" dirty="0" smtClean="0"/>
              <a:t> </a:t>
            </a:r>
          </a:p>
          <a:p>
            <a:r>
              <a:rPr lang="it-IT" dirty="0"/>
              <a:t>R</a:t>
            </a:r>
            <a:r>
              <a:rPr lang="it-IT" dirty="0" smtClean="0"/>
              <a:t>elè </a:t>
            </a:r>
            <a:r>
              <a:rPr lang="it-IT" dirty="0"/>
              <a:t>elettronici a stato </a:t>
            </a:r>
            <a:r>
              <a:rPr lang="it-IT" dirty="0" smtClean="0"/>
              <a:t>solido, Amplificatori </a:t>
            </a:r>
            <a:r>
              <a:rPr lang="it-IT" dirty="0"/>
              <a:t>audio in classe “</a:t>
            </a:r>
            <a:r>
              <a:rPr lang="it-IT" dirty="0" smtClean="0"/>
              <a:t>D”</a:t>
            </a:r>
          </a:p>
          <a:p>
            <a:r>
              <a:rPr lang="it-IT" dirty="0"/>
              <a:t>A</a:t>
            </a:r>
            <a:r>
              <a:rPr lang="it-IT" dirty="0" smtClean="0"/>
              <a:t>limentazione PoE (Power over Ethernet), un solo cavo UTP di connessione</a:t>
            </a:r>
          </a:p>
          <a:p>
            <a:r>
              <a:rPr lang="it-IT" dirty="0" smtClean="0"/>
              <a:t>Sistema operativo Proprietario</a:t>
            </a:r>
          </a:p>
          <a:p>
            <a:r>
              <a:rPr lang="it-IT" dirty="0"/>
              <a:t>C</a:t>
            </a:r>
            <a:r>
              <a:rPr lang="it-IT" dirty="0" smtClean="0"/>
              <a:t>ircuiti stampati </a:t>
            </a:r>
            <a:r>
              <a:rPr lang="it-IT" dirty="0"/>
              <a:t>a 6 </a:t>
            </a:r>
            <a:r>
              <a:rPr lang="it-IT" dirty="0" smtClean="0"/>
              <a:t>strati, protetti con vernice ‘Conformal Coating’ </a:t>
            </a:r>
            <a:endParaRPr lang="it-IT" dirty="0"/>
          </a:p>
          <a:p>
            <a:r>
              <a:rPr lang="it-IT" dirty="0" smtClean="0"/>
              <a:t>Hardware affidabile, Software in continua evoluzione nei servizi</a:t>
            </a:r>
          </a:p>
          <a:p>
            <a:r>
              <a:rPr lang="it-IT" dirty="0" smtClean="0"/>
              <a:t>Meccaniche robuste, resistenti alle intemperie, in alluminio e acciaio inox</a:t>
            </a:r>
          </a:p>
        </p:txBody>
      </p:sp>
      <p:pic>
        <p:nvPicPr>
          <p:cNvPr id="3074" name="Picture 2" descr="Fotolia_4608142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1546" y="156217"/>
            <a:ext cx="2181208" cy="21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rete-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545" y="156217"/>
            <a:ext cx="2181209" cy="21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08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3266" y="55915"/>
            <a:ext cx="8610600" cy="1293028"/>
          </a:xfrm>
        </p:spPr>
        <p:txBody>
          <a:bodyPr/>
          <a:lstStyle/>
          <a:p>
            <a:r>
              <a:rPr lang="it-IT" dirty="0" smtClean="0"/>
              <a:t>Funzioni 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535531"/>
            <a:ext cx="10820400" cy="4024125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 dispositivi gestiscono un accesso, esterno o </a:t>
            </a:r>
            <a:r>
              <a:rPr lang="it-IT" dirty="0" smtClean="0"/>
              <a:t>interno all’edificio, </a:t>
            </a:r>
            <a:r>
              <a:rPr lang="it-IT" dirty="0"/>
              <a:t>attraverso un collegamento in rete LAN VoIP SIP per la Audio-Videotelefonia </a:t>
            </a:r>
            <a:r>
              <a:rPr lang="it-IT" dirty="0" smtClean="0"/>
              <a:t>IP</a:t>
            </a:r>
          </a:p>
          <a:p>
            <a:r>
              <a:rPr lang="it-IT" dirty="0"/>
              <a:t>P</a:t>
            </a:r>
            <a:r>
              <a:rPr lang="it-IT" dirty="0" smtClean="0"/>
              <a:t>ossono </a:t>
            </a:r>
            <a:r>
              <a:rPr lang="it-IT" dirty="0"/>
              <a:t>funzionare sia in modalità Peer-to-Peer (Punto-punto) sia registrati ad un SIP proxy server come un interno di un centralino </a:t>
            </a:r>
            <a:r>
              <a:rPr lang="it-IT" dirty="0" smtClean="0"/>
              <a:t>IP-PBX</a:t>
            </a:r>
          </a:p>
          <a:p>
            <a:r>
              <a:rPr lang="it-IT" dirty="0"/>
              <a:t>P</a:t>
            </a:r>
            <a:r>
              <a:rPr lang="it-IT" dirty="0" smtClean="0"/>
              <a:t>rogrammazione semplice </a:t>
            </a:r>
            <a:r>
              <a:rPr lang="it-IT" dirty="0"/>
              <a:t>e </a:t>
            </a:r>
            <a:r>
              <a:rPr lang="it-IT" dirty="0" smtClean="0"/>
              <a:t>intuitiva da interfaccia </a:t>
            </a:r>
            <a:r>
              <a:rPr lang="it-IT" dirty="0"/>
              <a:t>Web e</a:t>
            </a:r>
            <a:r>
              <a:rPr lang="it-IT" dirty="0" smtClean="0"/>
              <a:t> </a:t>
            </a:r>
            <a:r>
              <a:rPr lang="it-IT" dirty="0"/>
              <a:t>password. </a:t>
            </a:r>
          </a:p>
          <a:p>
            <a:r>
              <a:rPr lang="it-IT" dirty="0" smtClean="0"/>
              <a:t>APP per </a:t>
            </a:r>
            <a:r>
              <a:rPr lang="it-IT" dirty="0" err="1" smtClean="0"/>
              <a:t>smartphone</a:t>
            </a:r>
            <a:r>
              <a:rPr lang="it-IT" dirty="0" smtClean="0"/>
              <a:t> iOS e Android consentono di comunicare </a:t>
            </a:r>
            <a:r>
              <a:rPr lang="it-IT" dirty="0"/>
              <a:t>e operare da qualunque parte del </a:t>
            </a:r>
            <a:r>
              <a:rPr lang="it-IT" dirty="0" smtClean="0"/>
              <a:t>mondo come </a:t>
            </a:r>
            <a:r>
              <a:rPr lang="it-IT" dirty="0"/>
              <a:t>in ambito </a:t>
            </a:r>
            <a:r>
              <a:rPr lang="it-IT" dirty="0" smtClean="0"/>
              <a:t>locale</a:t>
            </a:r>
          </a:p>
          <a:p>
            <a:r>
              <a:rPr lang="it-IT" dirty="0" smtClean="0"/>
              <a:t>Software per PC Windows ‘Videoconsole’ per il controllo fino a 16 dispositivi</a:t>
            </a:r>
          </a:p>
          <a:p>
            <a:r>
              <a:rPr lang="it-IT" dirty="0" smtClean="0"/>
              <a:t>Messaggi vocali preregistrati verso il visitatore e/o verso l’interno chiamato</a:t>
            </a:r>
          </a:p>
          <a:p>
            <a:r>
              <a:rPr lang="it-IT" dirty="0" smtClean="0"/>
              <a:t>Annunci automatici a orari prestabiliti</a:t>
            </a:r>
          </a:p>
          <a:p>
            <a:r>
              <a:rPr lang="it-IT" dirty="0" smtClean="0"/>
              <a:t>Modelli con lettore di prossimità RFID per l’accesso con TAG e Smartcard</a:t>
            </a:r>
            <a:endParaRPr lang="it-IT" dirty="0"/>
          </a:p>
        </p:txBody>
      </p:sp>
      <p:pic>
        <p:nvPicPr>
          <p:cNvPr id="2050" name="Picture 2" descr="AppStore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535" y="3852263"/>
            <a:ext cx="1040952" cy="35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ndroid_app_on_play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1400" y="3852263"/>
            <a:ext cx="1026887" cy="35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54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3266" y="55915"/>
            <a:ext cx="8610600" cy="1293028"/>
          </a:xfrm>
        </p:spPr>
        <p:txBody>
          <a:bodyPr/>
          <a:lstStyle/>
          <a:p>
            <a:r>
              <a:rPr lang="it-IT" dirty="0" smtClean="0"/>
              <a:t>Funzioni 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535531"/>
            <a:ext cx="10820400" cy="4113831"/>
          </a:xfrm>
        </p:spPr>
        <p:txBody>
          <a:bodyPr>
            <a:normAutofit/>
          </a:bodyPr>
          <a:lstStyle/>
          <a:p>
            <a:r>
              <a:rPr lang="it-IT" dirty="0"/>
              <a:t>Viva voce a mani libere, audio di elevata </a:t>
            </a:r>
            <a:r>
              <a:rPr lang="it-IT" dirty="0" smtClean="0"/>
              <a:t>qualità</a:t>
            </a:r>
          </a:p>
          <a:p>
            <a:r>
              <a:rPr lang="it-IT" dirty="0"/>
              <a:t>Streaming Audio in </a:t>
            </a:r>
            <a:r>
              <a:rPr lang="it-IT" dirty="0" err="1"/>
              <a:t>Multicast</a:t>
            </a:r>
            <a:r>
              <a:rPr lang="it-IT" dirty="0"/>
              <a:t> </a:t>
            </a:r>
            <a:r>
              <a:rPr lang="it-IT" dirty="0" smtClean="0"/>
              <a:t>in alta qualità</a:t>
            </a:r>
            <a:endParaRPr lang="it-IT" dirty="0"/>
          </a:p>
          <a:p>
            <a:r>
              <a:rPr lang="it-IT" dirty="0"/>
              <a:t>Streaming </a:t>
            </a:r>
            <a:r>
              <a:rPr lang="it-IT" dirty="0" smtClean="0"/>
              <a:t>Video H264 </a:t>
            </a:r>
            <a:r>
              <a:rPr lang="it-IT" dirty="0"/>
              <a:t>su Videotelefono </a:t>
            </a:r>
            <a:r>
              <a:rPr lang="it-IT" dirty="0" smtClean="0"/>
              <a:t>IP-SIP, </a:t>
            </a:r>
            <a:r>
              <a:rPr lang="it-IT" dirty="0"/>
              <a:t>su PC con software Tema “Videoconsole” o standard Softphone</a:t>
            </a:r>
          </a:p>
          <a:p>
            <a:r>
              <a:rPr lang="it-IT" dirty="0"/>
              <a:t>Telecamera interna USB </a:t>
            </a:r>
            <a:r>
              <a:rPr lang="it-IT" dirty="0" smtClean="0"/>
              <a:t>(opzionale)</a:t>
            </a:r>
            <a:endParaRPr lang="it-IT" dirty="0"/>
          </a:p>
          <a:p>
            <a:r>
              <a:rPr lang="it-IT" dirty="0"/>
              <a:t>Database con archivio immagini del chiamante relazionate a data/ora</a:t>
            </a:r>
          </a:p>
          <a:p>
            <a:r>
              <a:rPr lang="it-IT" dirty="0"/>
              <a:t>Invio immagini scattate via </a:t>
            </a:r>
            <a:r>
              <a:rPr lang="it-IT" dirty="0" smtClean="0"/>
              <a:t>mail, con criptazione </a:t>
            </a:r>
            <a:r>
              <a:rPr lang="it-IT" dirty="0"/>
              <a:t>SMTP TLS</a:t>
            </a:r>
          </a:p>
          <a:p>
            <a:r>
              <a:rPr lang="it-IT" dirty="0"/>
              <a:t>Modulo base ampliabile fino a 12 pulsanti o a un numero illimitato di interni con tastiera numerica</a:t>
            </a:r>
          </a:p>
          <a:p>
            <a:r>
              <a:rPr lang="it-IT" dirty="0"/>
              <a:t>Codici di accesso su sequenza pulsanti </a:t>
            </a:r>
            <a:r>
              <a:rPr lang="it-IT" dirty="0" smtClean="0"/>
              <a:t>programmabili</a:t>
            </a:r>
            <a:endParaRPr lang="it-IT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31980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2184</TotalTime>
  <Words>1692</Words>
  <Application>Microsoft Office PowerPoint</Application>
  <PresentationFormat>Personalizzato</PresentationFormat>
  <Paragraphs>500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Scia di vapore</vt:lpstr>
      <vt:lpstr>VIDEOCITOTELEFONIA VOIP</vt:lpstr>
      <vt:lpstr>L’azienda</vt:lpstr>
      <vt:lpstr>Settori tecnologici</vt:lpstr>
      <vt:lpstr>aA-500 / AA-600</vt:lpstr>
      <vt:lpstr>prodotti</vt:lpstr>
      <vt:lpstr>target</vt:lpstr>
      <vt:lpstr>tecnologia</vt:lpstr>
      <vt:lpstr>Funzioni 1</vt:lpstr>
      <vt:lpstr>Funzioni 2</vt:lpstr>
      <vt:lpstr>Funzioni 3</vt:lpstr>
      <vt:lpstr>Applicazione tipica</vt:lpstr>
      <vt:lpstr>Applicazione p2p e multicast</vt:lpstr>
      <vt:lpstr>Aa-542 / aa-542C</vt:lpstr>
      <vt:lpstr>AA-540 / aa-540c</vt:lpstr>
      <vt:lpstr>AA-545 / AA-546</vt:lpstr>
      <vt:lpstr>AA-550 / AA-550c</vt:lpstr>
      <vt:lpstr>AA-560 / aa-560c</vt:lpstr>
      <vt:lpstr>OPZIONALI E ACCESSORI</vt:lpstr>
      <vt:lpstr>programmazione</vt:lpstr>
      <vt:lpstr>programmazione</vt:lpstr>
      <vt:lpstr>programmazione</vt:lpstr>
      <vt:lpstr>programmazione</vt:lpstr>
      <vt:lpstr>AA-502/504/505/506/514/539</vt:lpstr>
      <vt:lpstr>Aa-10 / aa-11rt</vt:lpstr>
      <vt:lpstr>Aa-10/pa – aa-11/pa</vt:lpstr>
      <vt:lpstr>Moduli intercom ip aa-600/sm</vt:lpstr>
      <vt:lpstr>Accessori per moduli aa-600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 Based Audio Over IP</dc:title>
  <dc:creator>FELICE LAMANNA</dc:creator>
  <cp:lastModifiedBy>FX SURFACE</cp:lastModifiedBy>
  <cp:revision>203</cp:revision>
  <cp:lastPrinted>2017-11-27T17:57:55Z</cp:lastPrinted>
  <dcterms:created xsi:type="dcterms:W3CDTF">2017-02-20T19:42:08Z</dcterms:created>
  <dcterms:modified xsi:type="dcterms:W3CDTF">2018-05-20T22:04:35Z</dcterms:modified>
</cp:coreProperties>
</file>